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9"/>
  </p:notesMasterIdLst>
  <p:handoutMasterIdLst>
    <p:handoutMasterId r:id="rId30"/>
  </p:handoutMasterIdLst>
  <p:sldIdLst>
    <p:sldId id="320" r:id="rId3"/>
    <p:sldId id="342" r:id="rId4"/>
    <p:sldId id="343" r:id="rId5"/>
    <p:sldId id="344" r:id="rId6"/>
    <p:sldId id="260" r:id="rId7"/>
    <p:sldId id="340" r:id="rId8"/>
    <p:sldId id="347" r:id="rId9"/>
    <p:sldId id="346" r:id="rId10"/>
    <p:sldId id="348" r:id="rId11"/>
    <p:sldId id="334" r:id="rId12"/>
    <p:sldId id="335" r:id="rId13"/>
    <p:sldId id="336" r:id="rId14"/>
    <p:sldId id="332" r:id="rId15"/>
    <p:sldId id="337" r:id="rId16"/>
    <p:sldId id="349" r:id="rId17"/>
    <p:sldId id="315" r:id="rId18"/>
    <p:sldId id="325" r:id="rId19"/>
    <p:sldId id="326" r:id="rId20"/>
    <p:sldId id="350" r:id="rId21"/>
    <p:sldId id="351" r:id="rId22"/>
    <p:sldId id="352" r:id="rId23"/>
    <p:sldId id="353" r:id="rId24"/>
    <p:sldId id="354" r:id="rId25"/>
    <p:sldId id="328" r:id="rId26"/>
    <p:sldId id="322" r:id="rId27"/>
    <p:sldId id="314" r:id="rId28"/>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FCD45D-8507-4149-B027-829533293015}">
          <p14:sldIdLst>
            <p14:sldId id="320"/>
            <p14:sldId id="342"/>
            <p14:sldId id="343"/>
            <p14:sldId id="344"/>
            <p14:sldId id="260"/>
            <p14:sldId id="340"/>
            <p14:sldId id="347"/>
            <p14:sldId id="346"/>
            <p14:sldId id="348"/>
            <p14:sldId id="334"/>
            <p14:sldId id="335"/>
            <p14:sldId id="336"/>
            <p14:sldId id="332"/>
            <p14:sldId id="337"/>
            <p14:sldId id="349"/>
          </p14:sldIdLst>
        </p14:section>
        <p14:section name="Untitled Section" id="{89D2E666-732B-4B24-93CE-B0C6EB56CA10}">
          <p14:sldIdLst>
            <p14:sldId id="315"/>
            <p14:sldId id="325"/>
            <p14:sldId id="326"/>
            <p14:sldId id="350"/>
            <p14:sldId id="351"/>
            <p14:sldId id="352"/>
            <p14:sldId id="353"/>
            <p14:sldId id="354"/>
            <p14:sldId id="328"/>
            <p14:sldId id="322"/>
            <p14:sldId id="314"/>
          </p14:sldIdLst>
        </p14:section>
      </p14:sectionLst>
    </p:ext>
    <p:ext uri="{EFAFB233-063F-42B5-8137-9DF3F51BA10A}">
      <p15:sldGuideLst xmlns:p15="http://schemas.microsoft.com/office/powerpoint/2012/main">
        <p15:guide id="1" orient="horz" pos="5372">
          <p15:clr>
            <a:srgbClr val="A4A3A4"/>
          </p15:clr>
        </p15:guide>
        <p15:guide id="2" pos="57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TAN JARANDE" initials="CJ" lastIdx="1" clrIdx="0">
    <p:extLst>
      <p:ext uri="{19B8F6BF-5375-455C-9EA6-DF929625EA0E}">
        <p15:presenceInfo xmlns:p15="http://schemas.microsoft.com/office/powerpoint/2012/main" userId="4057f765530d78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634"/>
    <a:srgbClr val="000000"/>
    <a:srgbClr val="FFFFFF"/>
    <a:srgbClr val="54ACE2"/>
    <a:srgbClr val="3EA3F8"/>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howGuides="1">
      <p:cViewPr varScale="1">
        <p:scale>
          <a:sx n="39" d="100"/>
          <a:sy n="39" d="100"/>
        </p:scale>
        <p:origin x="924" y="52"/>
      </p:cViewPr>
      <p:guideLst>
        <p:guide orient="horz" pos="5372"/>
        <p:guide pos="5760"/>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CEECE-34E5-43BA-8CD2-D84CB8CE1EBE}" type="doc">
      <dgm:prSet loTypeId="urn:microsoft.com/office/officeart/2009/layout/CircleArrowProcess" loCatId="process" qsTypeId="urn:microsoft.com/office/officeart/2005/8/quickstyle/3d2" qsCatId="3D" csTypeId="urn:microsoft.com/office/officeart/2005/8/colors/accent1_5" csCatId="accent1" phldr="1"/>
      <dgm:spPr/>
      <dgm:t>
        <a:bodyPr/>
        <a:lstStyle/>
        <a:p>
          <a:endParaRPr lang="en-US"/>
        </a:p>
      </dgm:t>
    </dgm:pt>
    <dgm:pt modelId="{7820B095-2066-4531-B551-5B5BA07336F2}">
      <dgm:prSet phldrT="[Text]" custT="1"/>
      <dgm:spPr/>
      <dgm:t>
        <a:bodyPr/>
        <a:lstStyle/>
        <a:p>
          <a:r>
            <a:rPr lang="en-US" sz="1800" dirty="0"/>
            <a:t>Object detection</a:t>
          </a:r>
        </a:p>
      </dgm:t>
    </dgm:pt>
    <dgm:pt modelId="{841E5AF8-C396-4C6D-B667-7ED3CF15245C}" type="parTrans" cxnId="{D7AA3606-F812-4598-A3E8-C5ABA7A25D78}">
      <dgm:prSet/>
      <dgm:spPr/>
      <dgm:t>
        <a:bodyPr/>
        <a:lstStyle/>
        <a:p>
          <a:endParaRPr lang="en-US"/>
        </a:p>
      </dgm:t>
    </dgm:pt>
    <dgm:pt modelId="{D38362A3-0261-4977-85C3-F103E4D7AAE9}" type="sibTrans" cxnId="{D7AA3606-F812-4598-A3E8-C5ABA7A25D78}">
      <dgm:prSet/>
      <dgm:spPr/>
      <dgm:t>
        <a:bodyPr/>
        <a:lstStyle/>
        <a:p>
          <a:endParaRPr lang="en-US"/>
        </a:p>
      </dgm:t>
    </dgm:pt>
    <dgm:pt modelId="{61E8CF62-AE53-441A-9E88-A2D633539C67}">
      <dgm:prSet custT="1"/>
      <dgm:spPr/>
      <dgm:t>
        <a:bodyPr/>
        <a:lstStyle/>
        <a:p>
          <a:r>
            <a:rPr lang="en-US" sz="1800" dirty="0"/>
            <a:t>Volume Estimation </a:t>
          </a:r>
        </a:p>
      </dgm:t>
    </dgm:pt>
    <dgm:pt modelId="{DB8D6595-5A78-4AB4-B4F5-02BD65D1EA7D}" type="parTrans" cxnId="{F8C5BB72-786E-439E-9546-8F91D11602FF}">
      <dgm:prSet/>
      <dgm:spPr/>
      <dgm:t>
        <a:bodyPr/>
        <a:lstStyle/>
        <a:p>
          <a:endParaRPr lang="en-US"/>
        </a:p>
      </dgm:t>
    </dgm:pt>
    <dgm:pt modelId="{8491CE99-A596-456B-ADBD-EC4C757CD0D8}" type="sibTrans" cxnId="{F8C5BB72-786E-439E-9546-8F91D11602FF}">
      <dgm:prSet/>
      <dgm:spPr/>
      <dgm:t>
        <a:bodyPr/>
        <a:lstStyle/>
        <a:p>
          <a:endParaRPr lang="en-US"/>
        </a:p>
      </dgm:t>
    </dgm:pt>
    <dgm:pt modelId="{827D3799-8B3E-4C9A-AB8C-5E0D906B11D6}">
      <dgm:prSet/>
      <dgm:spPr/>
      <dgm:t>
        <a:bodyPr/>
        <a:lstStyle/>
        <a:p>
          <a:r>
            <a:rPr lang="en-US" dirty="0"/>
            <a:t>Calorie Estimation</a:t>
          </a:r>
        </a:p>
      </dgm:t>
    </dgm:pt>
    <dgm:pt modelId="{539EAAE1-4F0B-4C67-B9BB-E370C456315C}" type="parTrans" cxnId="{6DDE0795-EAA7-418D-8005-42C1005B8F0A}">
      <dgm:prSet/>
      <dgm:spPr/>
      <dgm:t>
        <a:bodyPr/>
        <a:lstStyle/>
        <a:p>
          <a:endParaRPr lang="en-US"/>
        </a:p>
      </dgm:t>
    </dgm:pt>
    <dgm:pt modelId="{3A60F614-2DC7-4B51-B75C-6C500AD6687B}" type="sibTrans" cxnId="{6DDE0795-EAA7-418D-8005-42C1005B8F0A}">
      <dgm:prSet/>
      <dgm:spPr/>
      <dgm:t>
        <a:bodyPr/>
        <a:lstStyle/>
        <a:p>
          <a:endParaRPr lang="en-US"/>
        </a:p>
      </dgm:t>
    </dgm:pt>
    <dgm:pt modelId="{FC69A708-7DF5-4096-BB88-6B8D5CB8D147}">
      <dgm:prSet phldrT="[Text]" custT="1"/>
      <dgm:spPr/>
      <dgm:t>
        <a:bodyPr/>
        <a:lstStyle/>
        <a:p>
          <a:r>
            <a:rPr lang="en-US" sz="1800" dirty="0"/>
            <a:t>Image Acquisition</a:t>
          </a:r>
          <a:r>
            <a:rPr lang="en-US" sz="1200" dirty="0"/>
            <a:t>.</a:t>
          </a:r>
        </a:p>
      </dgm:t>
    </dgm:pt>
    <dgm:pt modelId="{ED8A3FEE-B5EA-42B6-B4A1-533C81368E2F}" type="sibTrans" cxnId="{452EB0B0-41E9-42C8-9870-913E08BCDCCF}">
      <dgm:prSet/>
      <dgm:spPr/>
      <dgm:t>
        <a:bodyPr/>
        <a:lstStyle/>
        <a:p>
          <a:endParaRPr lang="en-US"/>
        </a:p>
      </dgm:t>
    </dgm:pt>
    <dgm:pt modelId="{5184204D-52EB-4CBD-BB30-886B28E85951}" type="parTrans" cxnId="{452EB0B0-41E9-42C8-9870-913E08BCDCCF}">
      <dgm:prSet/>
      <dgm:spPr/>
      <dgm:t>
        <a:bodyPr/>
        <a:lstStyle/>
        <a:p>
          <a:endParaRPr lang="en-US"/>
        </a:p>
      </dgm:t>
    </dgm:pt>
    <dgm:pt modelId="{F90BB1DA-6B44-4E84-96DB-E75DDD62118B}">
      <dgm:prSet phldrT="[Text]" custT="1"/>
      <dgm:spPr/>
      <dgm:t>
        <a:bodyPr/>
        <a:lstStyle/>
        <a:p>
          <a:r>
            <a:rPr lang="en-US" sz="1800" dirty="0"/>
            <a:t>Image</a:t>
          </a:r>
          <a:r>
            <a:rPr lang="en-US" sz="1800" baseline="0" dirty="0"/>
            <a:t> Segmentation</a:t>
          </a:r>
          <a:endParaRPr lang="en-US" sz="1800" dirty="0"/>
        </a:p>
      </dgm:t>
    </dgm:pt>
    <dgm:pt modelId="{753B113D-8774-4F17-BD7E-2C55D6E0DFC2}" type="sibTrans" cxnId="{18A3B0F7-C1E3-4F37-A649-77509A8B756D}">
      <dgm:prSet/>
      <dgm:spPr/>
      <dgm:t>
        <a:bodyPr/>
        <a:lstStyle/>
        <a:p>
          <a:endParaRPr lang="en-US"/>
        </a:p>
      </dgm:t>
    </dgm:pt>
    <dgm:pt modelId="{1AA21677-6239-4F16-98B2-2F00D2A87A4A}" type="parTrans" cxnId="{18A3B0F7-C1E3-4F37-A649-77509A8B756D}">
      <dgm:prSet/>
      <dgm:spPr/>
      <dgm:t>
        <a:bodyPr/>
        <a:lstStyle/>
        <a:p>
          <a:endParaRPr lang="en-US"/>
        </a:p>
      </dgm:t>
    </dgm:pt>
    <dgm:pt modelId="{680025EB-8196-4958-88A1-B253E02472A4}" type="pres">
      <dgm:prSet presAssocID="{1EDCEECE-34E5-43BA-8CD2-D84CB8CE1EBE}" presName="Name0" presStyleCnt="0">
        <dgm:presLayoutVars>
          <dgm:chMax val="7"/>
          <dgm:chPref val="7"/>
          <dgm:dir/>
          <dgm:animLvl val="lvl"/>
        </dgm:presLayoutVars>
      </dgm:prSet>
      <dgm:spPr/>
    </dgm:pt>
    <dgm:pt modelId="{BD140814-1982-47FF-A234-D8AB9B55371B}" type="pres">
      <dgm:prSet presAssocID="{FC69A708-7DF5-4096-BB88-6B8D5CB8D147}" presName="Accent1" presStyleCnt="0"/>
      <dgm:spPr/>
    </dgm:pt>
    <dgm:pt modelId="{569D6E05-75E3-427C-A3BB-EAFE8EED2490}" type="pres">
      <dgm:prSet presAssocID="{FC69A708-7DF5-4096-BB88-6B8D5CB8D147}" presName="Accent" presStyleLbl="node1" presStyleIdx="0" presStyleCnt="5" custLinFactNeighborX="-922" custLinFactNeighborY="-1170"/>
      <dgm:spPr/>
    </dgm:pt>
    <dgm:pt modelId="{02999182-0775-46C2-834F-150799762177}" type="pres">
      <dgm:prSet presAssocID="{FC69A708-7DF5-4096-BB88-6B8D5CB8D147}" presName="Parent1" presStyleLbl="revTx" presStyleIdx="0" presStyleCnt="5" custScaleX="154128" custScaleY="152888" custLinFactNeighborX="-8892" custLinFactNeighborY="11240">
        <dgm:presLayoutVars>
          <dgm:chMax val="1"/>
          <dgm:chPref val="1"/>
          <dgm:bulletEnabled val="1"/>
        </dgm:presLayoutVars>
      </dgm:prSet>
      <dgm:spPr/>
    </dgm:pt>
    <dgm:pt modelId="{595F6CEA-27B6-4AAA-923F-40D5F792E4D1}" type="pres">
      <dgm:prSet presAssocID="{7820B095-2066-4531-B551-5B5BA07336F2}" presName="Accent2" presStyleCnt="0"/>
      <dgm:spPr/>
    </dgm:pt>
    <dgm:pt modelId="{5ECFCD51-4130-4E5F-981A-A260FFE1482B}" type="pres">
      <dgm:prSet presAssocID="{7820B095-2066-4531-B551-5B5BA07336F2}" presName="Accent" presStyleLbl="node1" presStyleIdx="1" presStyleCnt="5"/>
      <dgm:spPr/>
    </dgm:pt>
    <dgm:pt modelId="{B1F8B4E6-CD1B-40EE-92AE-3B436A9B4A65}" type="pres">
      <dgm:prSet presAssocID="{7820B095-2066-4531-B551-5B5BA07336F2}" presName="Parent2" presStyleLbl="revTx" presStyleIdx="1" presStyleCnt="5" custScaleX="138403" custLinFactNeighborX="12194" custLinFactNeighborY="-2134">
        <dgm:presLayoutVars>
          <dgm:chMax val="1"/>
          <dgm:chPref val="1"/>
          <dgm:bulletEnabled val="1"/>
        </dgm:presLayoutVars>
      </dgm:prSet>
      <dgm:spPr/>
    </dgm:pt>
    <dgm:pt modelId="{A72B0A75-385A-48E8-82CE-BD58469091F2}" type="pres">
      <dgm:prSet presAssocID="{F90BB1DA-6B44-4E84-96DB-E75DDD62118B}" presName="Accent3" presStyleCnt="0"/>
      <dgm:spPr/>
    </dgm:pt>
    <dgm:pt modelId="{BE02C3F0-03E7-4EE5-AD1D-CAC62604E46E}" type="pres">
      <dgm:prSet presAssocID="{F90BB1DA-6B44-4E84-96DB-E75DDD62118B}" presName="Accent" presStyleLbl="node1" presStyleIdx="2" presStyleCnt="5"/>
      <dgm:spPr/>
    </dgm:pt>
    <dgm:pt modelId="{8327ECC1-D90D-425D-880B-5531362526AE}" type="pres">
      <dgm:prSet presAssocID="{F90BB1DA-6B44-4E84-96DB-E75DDD62118B}" presName="Parent3" presStyleLbl="revTx" presStyleIdx="2" presStyleCnt="5" custScaleX="129842">
        <dgm:presLayoutVars>
          <dgm:chMax val="1"/>
          <dgm:chPref val="1"/>
          <dgm:bulletEnabled val="1"/>
        </dgm:presLayoutVars>
      </dgm:prSet>
      <dgm:spPr/>
    </dgm:pt>
    <dgm:pt modelId="{D52E6792-5D6D-4DC0-920B-F78EBB6DDF60}" type="pres">
      <dgm:prSet presAssocID="{61E8CF62-AE53-441A-9E88-A2D633539C67}" presName="Accent4" presStyleCnt="0"/>
      <dgm:spPr/>
    </dgm:pt>
    <dgm:pt modelId="{EE563802-4BBC-4A3E-8098-7EF6B14C383B}" type="pres">
      <dgm:prSet presAssocID="{61E8CF62-AE53-441A-9E88-A2D633539C67}" presName="Accent" presStyleLbl="node1" presStyleIdx="3" presStyleCnt="5" custAng="0"/>
      <dgm:spPr/>
    </dgm:pt>
    <dgm:pt modelId="{C2F1EE1E-E3FA-4A03-BAA5-6BBD15C3C107}" type="pres">
      <dgm:prSet presAssocID="{61E8CF62-AE53-441A-9E88-A2D633539C67}" presName="Parent4" presStyleLbl="revTx" presStyleIdx="3" presStyleCnt="5" custScaleX="117368">
        <dgm:presLayoutVars>
          <dgm:chMax val="1"/>
          <dgm:chPref val="1"/>
          <dgm:bulletEnabled val="1"/>
        </dgm:presLayoutVars>
      </dgm:prSet>
      <dgm:spPr/>
    </dgm:pt>
    <dgm:pt modelId="{6ED7AACB-BC88-4E38-A249-34A77873A82C}" type="pres">
      <dgm:prSet presAssocID="{827D3799-8B3E-4C9A-AB8C-5E0D906B11D6}" presName="Accent5" presStyleCnt="0"/>
      <dgm:spPr/>
    </dgm:pt>
    <dgm:pt modelId="{4FF2FC26-7CB2-4CC3-B623-7982E21F4B27}" type="pres">
      <dgm:prSet presAssocID="{827D3799-8B3E-4C9A-AB8C-5E0D906B11D6}" presName="Accent" presStyleLbl="node1" presStyleIdx="4" presStyleCnt="5"/>
      <dgm:spPr/>
    </dgm:pt>
    <dgm:pt modelId="{79E5B433-D3D0-4D21-B664-A290F65FDDE7}" type="pres">
      <dgm:prSet presAssocID="{827D3799-8B3E-4C9A-AB8C-5E0D906B11D6}" presName="Parent5" presStyleLbl="revTx" presStyleIdx="4" presStyleCnt="5">
        <dgm:presLayoutVars>
          <dgm:chMax val="1"/>
          <dgm:chPref val="1"/>
          <dgm:bulletEnabled val="1"/>
        </dgm:presLayoutVars>
      </dgm:prSet>
      <dgm:spPr/>
    </dgm:pt>
  </dgm:ptLst>
  <dgm:cxnLst>
    <dgm:cxn modelId="{D7AA3606-F812-4598-A3E8-C5ABA7A25D78}" srcId="{1EDCEECE-34E5-43BA-8CD2-D84CB8CE1EBE}" destId="{7820B095-2066-4531-B551-5B5BA07336F2}" srcOrd="1" destOrd="0" parTransId="{841E5AF8-C396-4C6D-B667-7ED3CF15245C}" sibTransId="{D38362A3-0261-4977-85C3-F103E4D7AAE9}"/>
    <dgm:cxn modelId="{9A935827-E88A-4B30-A47C-88040776A7D2}" type="presOf" srcId="{F90BB1DA-6B44-4E84-96DB-E75DDD62118B}" destId="{8327ECC1-D90D-425D-880B-5531362526AE}" srcOrd="0" destOrd="0" presId="urn:microsoft.com/office/officeart/2009/layout/CircleArrowProcess"/>
    <dgm:cxn modelId="{F8C5BB72-786E-439E-9546-8F91D11602FF}" srcId="{1EDCEECE-34E5-43BA-8CD2-D84CB8CE1EBE}" destId="{61E8CF62-AE53-441A-9E88-A2D633539C67}" srcOrd="3" destOrd="0" parTransId="{DB8D6595-5A78-4AB4-B4F5-02BD65D1EA7D}" sibTransId="{8491CE99-A596-456B-ADBD-EC4C757CD0D8}"/>
    <dgm:cxn modelId="{13B39854-06A7-4582-A289-971E698F1A1F}" type="presOf" srcId="{FC69A708-7DF5-4096-BB88-6B8D5CB8D147}" destId="{02999182-0775-46C2-834F-150799762177}" srcOrd="0" destOrd="0" presId="urn:microsoft.com/office/officeart/2009/layout/CircleArrowProcess"/>
    <dgm:cxn modelId="{6DDE0795-EAA7-418D-8005-42C1005B8F0A}" srcId="{1EDCEECE-34E5-43BA-8CD2-D84CB8CE1EBE}" destId="{827D3799-8B3E-4C9A-AB8C-5E0D906B11D6}" srcOrd="4" destOrd="0" parTransId="{539EAAE1-4F0B-4C67-B9BB-E370C456315C}" sibTransId="{3A60F614-2DC7-4B51-B75C-6C500AD6687B}"/>
    <dgm:cxn modelId="{FAA4939F-8384-4F95-9789-325B20CC8FEF}" type="presOf" srcId="{7820B095-2066-4531-B551-5B5BA07336F2}" destId="{B1F8B4E6-CD1B-40EE-92AE-3B436A9B4A65}" srcOrd="0" destOrd="0" presId="urn:microsoft.com/office/officeart/2009/layout/CircleArrowProcess"/>
    <dgm:cxn modelId="{452EB0B0-41E9-42C8-9870-913E08BCDCCF}" srcId="{1EDCEECE-34E5-43BA-8CD2-D84CB8CE1EBE}" destId="{FC69A708-7DF5-4096-BB88-6B8D5CB8D147}" srcOrd="0" destOrd="0" parTransId="{5184204D-52EB-4CBD-BB30-886B28E85951}" sibTransId="{ED8A3FEE-B5EA-42B6-B4A1-533C81368E2F}"/>
    <dgm:cxn modelId="{0AA02DBC-D82A-4E14-A254-AD10BFFE8538}" type="presOf" srcId="{827D3799-8B3E-4C9A-AB8C-5E0D906B11D6}" destId="{79E5B433-D3D0-4D21-B664-A290F65FDDE7}" srcOrd="0" destOrd="0" presId="urn:microsoft.com/office/officeart/2009/layout/CircleArrowProcess"/>
    <dgm:cxn modelId="{023B4FDE-3AF3-4D08-BD39-2BF90FD27749}" type="presOf" srcId="{61E8CF62-AE53-441A-9E88-A2D633539C67}" destId="{C2F1EE1E-E3FA-4A03-BAA5-6BBD15C3C107}" srcOrd="0" destOrd="0" presId="urn:microsoft.com/office/officeart/2009/layout/CircleArrowProcess"/>
    <dgm:cxn modelId="{18A3B0F7-C1E3-4F37-A649-77509A8B756D}" srcId="{1EDCEECE-34E5-43BA-8CD2-D84CB8CE1EBE}" destId="{F90BB1DA-6B44-4E84-96DB-E75DDD62118B}" srcOrd="2" destOrd="0" parTransId="{1AA21677-6239-4F16-98B2-2F00D2A87A4A}" sibTransId="{753B113D-8774-4F17-BD7E-2C55D6E0DFC2}"/>
    <dgm:cxn modelId="{19551AFD-B40D-4780-A24F-84D02B39179F}" type="presOf" srcId="{1EDCEECE-34E5-43BA-8CD2-D84CB8CE1EBE}" destId="{680025EB-8196-4958-88A1-B253E02472A4}" srcOrd="0" destOrd="0" presId="urn:microsoft.com/office/officeart/2009/layout/CircleArrowProcess"/>
    <dgm:cxn modelId="{378AE301-481E-4F6C-81D9-EE40070FD98F}" type="presParOf" srcId="{680025EB-8196-4958-88A1-B253E02472A4}" destId="{BD140814-1982-47FF-A234-D8AB9B55371B}" srcOrd="0" destOrd="0" presId="urn:microsoft.com/office/officeart/2009/layout/CircleArrowProcess"/>
    <dgm:cxn modelId="{B8EA5C14-45E6-40DB-B2EF-D4A6B8F22B99}" type="presParOf" srcId="{BD140814-1982-47FF-A234-D8AB9B55371B}" destId="{569D6E05-75E3-427C-A3BB-EAFE8EED2490}" srcOrd="0" destOrd="0" presId="urn:microsoft.com/office/officeart/2009/layout/CircleArrowProcess"/>
    <dgm:cxn modelId="{D5DC7A16-5388-4EE2-83AE-6A4BAD66AEEB}" type="presParOf" srcId="{680025EB-8196-4958-88A1-B253E02472A4}" destId="{02999182-0775-46C2-834F-150799762177}" srcOrd="1" destOrd="0" presId="urn:microsoft.com/office/officeart/2009/layout/CircleArrowProcess"/>
    <dgm:cxn modelId="{2DCC0717-0D72-49E5-939C-16A28BE57C22}" type="presParOf" srcId="{680025EB-8196-4958-88A1-B253E02472A4}" destId="{595F6CEA-27B6-4AAA-923F-40D5F792E4D1}" srcOrd="2" destOrd="0" presId="urn:microsoft.com/office/officeart/2009/layout/CircleArrowProcess"/>
    <dgm:cxn modelId="{712401D7-3699-49D1-AD80-C70AC8A51AEA}" type="presParOf" srcId="{595F6CEA-27B6-4AAA-923F-40D5F792E4D1}" destId="{5ECFCD51-4130-4E5F-981A-A260FFE1482B}" srcOrd="0" destOrd="0" presId="urn:microsoft.com/office/officeart/2009/layout/CircleArrowProcess"/>
    <dgm:cxn modelId="{AD131D56-453E-4A72-9F1B-4AAD58C63DE5}" type="presParOf" srcId="{680025EB-8196-4958-88A1-B253E02472A4}" destId="{B1F8B4E6-CD1B-40EE-92AE-3B436A9B4A65}" srcOrd="3" destOrd="0" presId="urn:microsoft.com/office/officeart/2009/layout/CircleArrowProcess"/>
    <dgm:cxn modelId="{35FDEAC5-F055-4CC6-9B0B-5901C34F6841}" type="presParOf" srcId="{680025EB-8196-4958-88A1-B253E02472A4}" destId="{A72B0A75-385A-48E8-82CE-BD58469091F2}" srcOrd="4" destOrd="0" presId="urn:microsoft.com/office/officeart/2009/layout/CircleArrowProcess"/>
    <dgm:cxn modelId="{7EC2E8D3-3DBB-4236-BCD4-A11A8C5238EB}" type="presParOf" srcId="{A72B0A75-385A-48E8-82CE-BD58469091F2}" destId="{BE02C3F0-03E7-4EE5-AD1D-CAC62604E46E}" srcOrd="0" destOrd="0" presId="urn:microsoft.com/office/officeart/2009/layout/CircleArrowProcess"/>
    <dgm:cxn modelId="{9BDF0C53-8F53-4543-87CA-BF98F1F877FA}" type="presParOf" srcId="{680025EB-8196-4958-88A1-B253E02472A4}" destId="{8327ECC1-D90D-425D-880B-5531362526AE}" srcOrd="5" destOrd="0" presId="urn:microsoft.com/office/officeart/2009/layout/CircleArrowProcess"/>
    <dgm:cxn modelId="{F1F350B4-C414-44FC-A44F-2B0191F7E38E}" type="presParOf" srcId="{680025EB-8196-4958-88A1-B253E02472A4}" destId="{D52E6792-5D6D-4DC0-920B-F78EBB6DDF60}" srcOrd="6" destOrd="0" presId="urn:microsoft.com/office/officeart/2009/layout/CircleArrowProcess"/>
    <dgm:cxn modelId="{34F697B8-6DB7-4C47-816D-4F335E3E6583}" type="presParOf" srcId="{D52E6792-5D6D-4DC0-920B-F78EBB6DDF60}" destId="{EE563802-4BBC-4A3E-8098-7EF6B14C383B}" srcOrd="0" destOrd="0" presId="urn:microsoft.com/office/officeart/2009/layout/CircleArrowProcess"/>
    <dgm:cxn modelId="{57C5EB5B-EFD2-40B5-B50C-6F57F2750DD2}" type="presParOf" srcId="{680025EB-8196-4958-88A1-B253E02472A4}" destId="{C2F1EE1E-E3FA-4A03-BAA5-6BBD15C3C107}" srcOrd="7" destOrd="0" presId="urn:microsoft.com/office/officeart/2009/layout/CircleArrowProcess"/>
    <dgm:cxn modelId="{DD37FF13-84BF-440E-BC72-5E9C192720A9}" type="presParOf" srcId="{680025EB-8196-4958-88A1-B253E02472A4}" destId="{6ED7AACB-BC88-4E38-A249-34A77873A82C}" srcOrd="8" destOrd="0" presId="urn:microsoft.com/office/officeart/2009/layout/CircleArrowProcess"/>
    <dgm:cxn modelId="{E777F704-9F6F-4A8A-A439-8DF02C5BC9A8}" type="presParOf" srcId="{6ED7AACB-BC88-4E38-A249-34A77873A82C}" destId="{4FF2FC26-7CB2-4CC3-B623-7982E21F4B27}" srcOrd="0" destOrd="0" presId="urn:microsoft.com/office/officeart/2009/layout/CircleArrowProcess"/>
    <dgm:cxn modelId="{0FCE5122-7F62-46FE-8505-25AC89B98E47}" type="presParOf" srcId="{680025EB-8196-4958-88A1-B253E02472A4}" destId="{79E5B433-D3D0-4D21-B664-A290F65FDDE7}"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953D66-874B-479E-9E35-F56FBC024780}" type="doc">
      <dgm:prSet loTypeId="urn:microsoft.com/office/officeart/2005/8/layout/process2" loCatId="process" qsTypeId="urn:microsoft.com/office/officeart/2005/8/quickstyle/3d3" qsCatId="3D" csTypeId="urn:microsoft.com/office/officeart/2005/8/colors/accent1_2" csCatId="accent1" phldr="1"/>
      <dgm:spPr/>
    </dgm:pt>
    <dgm:pt modelId="{BA4C8A63-6FF8-41DF-AC2C-945CB1E4442B}">
      <dgm:prSet phldrT="[Text]"/>
      <dgm:spPr/>
      <dgm:t>
        <a:bodyPr/>
        <a:lstStyle/>
        <a:p>
          <a:r>
            <a:rPr lang="en-US" dirty="0"/>
            <a:t>Segmentation of Objects from background </a:t>
          </a:r>
          <a:endParaRPr lang="en-IN" dirty="0"/>
        </a:p>
      </dgm:t>
    </dgm:pt>
    <dgm:pt modelId="{531D7CB2-E0A6-45D0-802D-D73204278E6C}" type="parTrans" cxnId="{98FDA2FE-A7AB-4B86-AA60-16B06AA5C07C}">
      <dgm:prSet/>
      <dgm:spPr/>
      <dgm:t>
        <a:bodyPr/>
        <a:lstStyle/>
        <a:p>
          <a:endParaRPr lang="en-IN"/>
        </a:p>
      </dgm:t>
    </dgm:pt>
    <dgm:pt modelId="{5C1B6425-E792-4339-A9FF-69096E9A3C5B}" type="sibTrans" cxnId="{98FDA2FE-A7AB-4B86-AA60-16B06AA5C07C}">
      <dgm:prSet/>
      <dgm:spPr/>
      <dgm:t>
        <a:bodyPr/>
        <a:lstStyle/>
        <a:p>
          <a:endParaRPr lang="en-IN"/>
        </a:p>
      </dgm:t>
    </dgm:pt>
    <dgm:pt modelId="{1BDAA842-E6ED-496A-BDAC-CECDA93A7011}">
      <dgm:prSet phldrT="[Text]"/>
      <dgm:spPr/>
      <dgm:t>
        <a:bodyPr/>
        <a:lstStyle/>
        <a:p>
          <a:r>
            <a:rPr lang="en-IN" dirty="0"/>
            <a:t>CNN method for </a:t>
          </a:r>
          <a:r>
            <a:rPr lang="en-US" dirty="0"/>
            <a:t>identification of food Objects</a:t>
          </a:r>
          <a:endParaRPr lang="en-IN" dirty="0"/>
        </a:p>
      </dgm:t>
    </dgm:pt>
    <dgm:pt modelId="{163807CE-5B7E-4DB9-A026-0416F1314BB1}" type="parTrans" cxnId="{51A6038A-7702-439C-8C49-B816F73FCEC2}">
      <dgm:prSet/>
      <dgm:spPr/>
      <dgm:t>
        <a:bodyPr/>
        <a:lstStyle/>
        <a:p>
          <a:endParaRPr lang="en-IN"/>
        </a:p>
      </dgm:t>
    </dgm:pt>
    <dgm:pt modelId="{178C7068-ADB3-468E-80BE-2717B5C8D6C4}" type="sibTrans" cxnId="{51A6038A-7702-439C-8C49-B816F73FCEC2}">
      <dgm:prSet/>
      <dgm:spPr/>
      <dgm:t>
        <a:bodyPr/>
        <a:lstStyle/>
        <a:p>
          <a:endParaRPr lang="en-IN"/>
        </a:p>
      </dgm:t>
    </dgm:pt>
    <dgm:pt modelId="{C713D463-F443-4193-8767-29DD2512F13F}">
      <dgm:prSet phldrT="[Text]"/>
      <dgm:spPr/>
      <dgm:t>
        <a:bodyPr/>
        <a:lstStyle/>
        <a:p>
          <a:r>
            <a:rPr lang="en-US" dirty="0"/>
            <a:t>Food Object Shape and It’s Volume</a:t>
          </a:r>
          <a:endParaRPr lang="en-IN" dirty="0"/>
        </a:p>
      </dgm:t>
    </dgm:pt>
    <dgm:pt modelId="{089BEF42-F2BD-49DD-A886-62A4D7632063}" type="parTrans" cxnId="{FBC3A4B2-7291-42FE-801F-41BCDCDB1F3F}">
      <dgm:prSet/>
      <dgm:spPr/>
      <dgm:t>
        <a:bodyPr/>
        <a:lstStyle/>
        <a:p>
          <a:endParaRPr lang="en-IN"/>
        </a:p>
      </dgm:t>
    </dgm:pt>
    <dgm:pt modelId="{22CDA932-500C-4EE2-9293-2B777D42355E}" type="sibTrans" cxnId="{FBC3A4B2-7291-42FE-801F-41BCDCDB1F3F}">
      <dgm:prSet/>
      <dgm:spPr/>
      <dgm:t>
        <a:bodyPr/>
        <a:lstStyle/>
        <a:p>
          <a:endParaRPr lang="en-IN"/>
        </a:p>
      </dgm:t>
    </dgm:pt>
    <dgm:pt modelId="{674684E8-3373-4154-9714-A72EBBE92680}">
      <dgm:prSet/>
      <dgm:spPr/>
      <dgm:t>
        <a:bodyPr/>
        <a:lstStyle/>
        <a:p>
          <a:r>
            <a:rPr lang="en-US" dirty="0"/>
            <a:t>Identified Food Object Label </a:t>
          </a:r>
          <a:endParaRPr lang="en-IN" dirty="0"/>
        </a:p>
      </dgm:t>
    </dgm:pt>
    <dgm:pt modelId="{FA22B911-FFD9-4B86-97F7-B93EDC8E64E0}" type="parTrans" cxnId="{E78BD5D9-77DD-4309-8642-CA7F19101C3C}">
      <dgm:prSet/>
      <dgm:spPr/>
      <dgm:t>
        <a:bodyPr/>
        <a:lstStyle/>
        <a:p>
          <a:endParaRPr lang="en-IN"/>
        </a:p>
      </dgm:t>
    </dgm:pt>
    <dgm:pt modelId="{D97A12CF-029E-43DB-B00F-8E53B6E9F3D3}" type="sibTrans" cxnId="{E78BD5D9-77DD-4309-8642-CA7F19101C3C}">
      <dgm:prSet/>
      <dgm:spPr/>
      <dgm:t>
        <a:bodyPr/>
        <a:lstStyle/>
        <a:p>
          <a:endParaRPr lang="en-IN"/>
        </a:p>
      </dgm:t>
    </dgm:pt>
    <dgm:pt modelId="{581943D5-9083-40F3-8C81-061AED239B3E}" type="pres">
      <dgm:prSet presAssocID="{C5953D66-874B-479E-9E35-F56FBC024780}" presName="linearFlow" presStyleCnt="0">
        <dgm:presLayoutVars>
          <dgm:resizeHandles val="exact"/>
        </dgm:presLayoutVars>
      </dgm:prSet>
      <dgm:spPr/>
    </dgm:pt>
    <dgm:pt modelId="{24265D9A-F40A-4DF2-8A07-7D3D003017B5}" type="pres">
      <dgm:prSet presAssocID="{BA4C8A63-6FF8-41DF-AC2C-945CB1E4442B}" presName="node" presStyleLbl="node1" presStyleIdx="0" presStyleCnt="4">
        <dgm:presLayoutVars>
          <dgm:bulletEnabled val="1"/>
        </dgm:presLayoutVars>
      </dgm:prSet>
      <dgm:spPr/>
    </dgm:pt>
    <dgm:pt modelId="{26DA40D1-1B9E-4A5F-B3D9-BA54B97CEA03}" type="pres">
      <dgm:prSet presAssocID="{5C1B6425-E792-4339-A9FF-69096E9A3C5B}" presName="sibTrans" presStyleLbl="sibTrans2D1" presStyleIdx="0" presStyleCnt="3"/>
      <dgm:spPr/>
    </dgm:pt>
    <dgm:pt modelId="{A70BC8B6-C070-448D-BFA3-741FBD51B82E}" type="pres">
      <dgm:prSet presAssocID="{5C1B6425-E792-4339-A9FF-69096E9A3C5B}" presName="connectorText" presStyleLbl="sibTrans2D1" presStyleIdx="0" presStyleCnt="3"/>
      <dgm:spPr/>
    </dgm:pt>
    <dgm:pt modelId="{572CD6F4-B5DE-43C3-84A2-847BB2A250BB}" type="pres">
      <dgm:prSet presAssocID="{1BDAA842-E6ED-496A-BDAC-CECDA93A7011}" presName="node" presStyleLbl="node1" presStyleIdx="1" presStyleCnt="4">
        <dgm:presLayoutVars>
          <dgm:bulletEnabled val="1"/>
        </dgm:presLayoutVars>
      </dgm:prSet>
      <dgm:spPr/>
    </dgm:pt>
    <dgm:pt modelId="{4E97C1FF-74AD-4CE8-8EB9-BCE4EF93F9FC}" type="pres">
      <dgm:prSet presAssocID="{178C7068-ADB3-468E-80BE-2717B5C8D6C4}" presName="sibTrans" presStyleLbl="sibTrans2D1" presStyleIdx="1" presStyleCnt="3"/>
      <dgm:spPr/>
    </dgm:pt>
    <dgm:pt modelId="{CD56FE61-A67A-40D6-B453-8113786A40EB}" type="pres">
      <dgm:prSet presAssocID="{178C7068-ADB3-468E-80BE-2717B5C8D6C4}" presName="connectorText" presStyleLbl="sibTrans2D1" presStyleIdx="1" presStyleCnt="3"/>
      <dgm:spPr/>
    </dgm:pt>
    <dgm:pt modelId="{BB98C97D-73A5-4948-B299-19F06748B05C}" type="pres">
      <dgm:prSet presAssocID="{674684E8-3373-4154-9714-A72EBBE92680}" presName="node" presStyleLbl="node1" presStyleIdx="2" presStyleCnt="4">
        <dgm:presLayoutVars>
          <dgm:bulletEnabled val="1"/>
        </dgm:presLayoutVars>
      </dgm:prSet>
      <dgm:spPr/>
    </dgm:pt>
    <dgm:pt modelId="{CAF83131-BDF8-4288-9000-1C9FAFD72C3A}" type="pres">
      <dgm:prSet presAssocID="{D97A12CF-029E-43DB-B00F-8E53B6E9F3D3}" presName="sibTrans" presStyleLbl="sibTrans2D1" presStyleIdx="2" presStyleCnt="3"/>
      <dgm:spPr/>
    </dgm:pt>
    <dgm:pt modelId="{949AAA62-F076-42F8-A130-9AA5F76D0AA3}" type="pres">
      <dgm:prSet presAssocID="{D97A12CF-029E-43DB-B00F-8E53B6E9F3D3}" presName="connectorText" presStyleLbl="sibTrans2D1" presStyleIdx="2" presStyleCnt="3"/>
      <dgm:spPr/>
    </dgm:pt>
    <dgm:pt modelId="{4F5FFB5F-7063-4D42-926A-048516CC5F80}" type="pres">
      <dgm:prSet presAssocID="{C713D463-F443-4193-8767-29DD2512F13F}" presName="node" presStyleLbl="node1" presStyleIdx="3" presStyleCnt="4">
        <dgm:presLayoutVars>
          <dgm:bulletEnabled val="1"/>
        </dgm:presLayoutVars>
      </dgm:prSet>
      <dgm:spPr/>
    </dgm:pt>
  </dgm:ptLst>
  <dgm:cxnLst>
    <dgm:cxn modelId="{34D9D805-E2DD-4C41-B674-26F1E8093604}" type="presOf" srcId="{1BDAA842-E6ED-496A-BDAC-CECDA93A7011}" destId="{572CD6F4-B5DE-43C3-84A2-847BB2A250BB}" srcOrd="0" destOrd="0" presId="urn:microsoft.com/office/officeart/2005/8/layout/process2"/>
    <dgm:cxn modelId="{3327D266-5320-4A66-9BA2-91A8FF8F8166}" type="presOf" srcId="{5C1B6425-E792-4339-A9FF-69096E9A3C5B}" destId="{26DA40D1-1B9E-4A5F-B3D9-BA54B97CEA03}" srcOrd="0" destOrd="0" presId="urn:microsoft.com/office/officeart/2005/8/layout/process2"/>
    <dgm:cxn modelId="{67D7C07D-03F2-42E2-B5DC-40441709DC5A}" type="presOf" srcId="{178C7068-ADB3-468E-80BE-2717B5C8D6C4}" destId="{CD56FE61-A67A-40D6-B453-8113786A40EB}" srcOrd="1" destOrd="0" presId="urn:microsoft.com/office/officeart/2005/8/layout/process2"/>
    <dgm:cxn modelId="{5876E283-FBE1-4C52-B4DC-B96D47160328}" type="presOf" srcId="{C5953D66-874B-479E-9E35-F56FBC024780}" destId="{581943D5-9083-40F3-8C81-061AED239B3E}" srcOrd="0" destOrd="0" presId="urn:microsoft.com/office/officeart/2005/8/layout/process2"/>
    <dgm:cxn modelId="{51A6038A-7702-439C-8C49-B816F73FCEC2}" srcId="{C5953D66-874B-479E-9E35-F56FBC024780}" destId="{1BDAA842-E6ED-496A-BDAC-CECDA93A7011}" srcOrd="1" destOrd="0" parTransId="{163807CE-5B7E-4DB9-A026-0416F1314BB1}" sibTransId="{178C7068-ADB3-468E-80BE-2717B5C8D6C4}"/>
    <dgm:cxn modelId="{D3809697-1E9F-4636-8114-E7E118D8CCF7}" type="presOf" srcId="{5C1B6425-E792-4339-A9FF-69096E9A3C5B}" destId="{A70BC8B6-C070-448D-BFA3-741FBD51B82E}" srcOrd="1" destOrd="0" presId="urn:microsoft.com/office/officeart/2005/8/layout/process2"/>
    <dgm:cxn modelId="{6EBD8FAF-CF8F-4E08-83E8-0730F658B96C}" type="presOf" srcId="{D97A12CF-029E-43DB-B00F-8E53B6E9F3D3}" destId="{949AAA62-F076-42F8-A130-9AA5F76D0AA3}" srcOrd="1" destOrd="0" presId="urn:microsoft.com/office/officeart/2005/8/layout/process2"/>
    <dgm:cxn modelId="{FBC3A4B2-7291-42FE-801F-41BCDCDB1F3F}" srcId="{C5953D66-874B-479E-9E35-F56FBC024780}" destId="{C713D463-F443-4193-8767-29DD2512F13F}" srcOrd="3" destOrd="0" parTransId="{089BEF42-F2BD-49DD-A886-62A4D7632063}" sibTransId="{22CDA932-500C-4EE2-9293-2B777D42355E}"/>
    <dgm:cxn modelId="{8F6D4FC1-02E6-4270-9A3D-E6B887F2153B}" type="presOf" srcId="{C713D463-F443-4193-8767-29DD2512F13F}" destId="{4F5FFB5F-7063-4D42-926A-048516CC5F80}" srcOrd="0" destOrd="0" presId="urn:microsoft.com/office/officeart/2005/8/layout/process2"/>
    <dgm:cxn modelId="{342929CF-8064-4427-9FAE-311E33E5D467}" type="presOf" srcId="{674684E8-3373-4154-9714-A72EBBE92680}" destId="{BB98C97D-73A5-4948-B299-19F06748B05C}" srcOrd="0" destOrd="0" presId="urn:microsoft.com/office/officeart/2005/8/layout/process2"/>
    <dgm:cxn modelId="{E78BD5D9-77DD-4309-8642-CA7F19101C3C}" srcId="{C5953D66-874B-479E-9E35-F56FBC024780}" destId="{674684E8-3373-4154-9714-A72EBBE92680}" srcOrd="2" destOrd="0" parTransId="{FA22B911-FFD9-4B86-97F7-B93EDC8E64E0}" sibTransId="{D97A12CF-029E-43DB-B00F-8E53B6E9F3D3}"/>
    <dgm:cxn modelId="{E39865DB-75E9-4E53-91A6-37E522EC41E8}" type="presOf" srcId="{D97A12CF-029E-43DB-B00F-8E53B6E9F3D3}" destId="{CAF83131-BDF8-4288-9000-1C9FAFD72C3A}" srcOrd="0" destOrd="0" presId="urn:microsoft.com/office/officeart/2005/8/layout/process2"/>
    <dgm:cxn modelId="{FDF13FE0-B94E-4451-8BB0-BA724880DA5C}" type="presOf" srcId="{BA4C8A63-6FF8-41DF-AC2C-945CB1E4442B}" destId="{24265D9A-F40A-4DF2-8A07-7D3D003017B5}" srcOrd="0" destOrd="0" presId="urn:microsoft.com/office/officeart/2005/8/layout/process2"/>
    <dgm:cxn modelId="{98FDA2FE-A7AB-4B86-AA60-16B06AA5C07C}" srcId="{C5953D66-874B-479E-9E35-F56FBC024780}" destId="{BA4C8A63-6FF8-41DF-AC2C-945CB1E4442B}" srcOrd="0" destOrd="0" parTransId="{531D7CB2-E0A6-45D0-802D-D73204278E6C}" sibTransId="{5C1B6425-E792-4339-A9FF-69096E9A3C5B}"/>
    <dgm:cxn modelId="{828831FF-25C0-4834-95AA-85F3B54305C2}" type="presOf" srcId="{178C7068-ADB3-468E-80BE-2717B5C8D6C4}" destId="{4E97C1FF-74AD-4CE8-8EB9-BCE4EF93F9FC}" srcOrd="0" destOrd="0" presId="urn:microsoft.com/office/officeart/2005/8/layout/process2"/>
    <dgm:cxn modelId="{A3C2E1C0-625F-4B3C-83F3-1BAC30C6700D}" type="presParOf" srcId="{581943D5-9083-40F3-8C81-061AED239B3E}" destId="{24265D9A-F40A-4DF2-8A07-7D3D003017B5}" srcOrd="0" destOrd="0" presId="urn:microsoft.com/office/officeart/2005/8/layout/process2"/>
    <dgm:cxn modelId="{87AF2ACD-B928-45F2-9CC1-8A90A1312927}" type="presParOf" srcId="{581943D5-9083-40F3-8C81-061AED239B3E}" destId="{26DA40D1-1B9E-4A5F-B3D9-BA54B97CEA03}" srcOrd="1" destOrd="0" presId="urn:microsoft.com/office/officeart/2005/8/layout/process2"/>
    <dgm:cxn modelId="{229081B5-C738-4C7F-BD90-FB562623E7AD}" type="presParOf" srcId="{26DA40D1-1B9E-4A5F-B3D9-BA54B97CEA03}" destId="{A70BC8B6-C070-448D-BFA3-741FBD51B82E}" srcOrd="0" destOrd="0" presId="urn:microsoft.com/office/officeart/2005/8/layout/process2"/>
    <dgm:cxn modelId="{25C87DF7-AFC2-4BA1-A3C7-9F493510967F}" type="presParOf" srcId="{581943D5-9083-40F3-8C81-061AED239B3E}" destId="{572CD6F4-B5DE-43C3-84A2-847BB2A250BB}" srcOrd="2" destOrd="0" presId="urn:microsoft.com/office/officeart/2005/8/layout/process2"/>
    <dgm:cxn modelId="{4726E647-A812-454B-A4D5-2467DC940761}" type="presParOf" srcId="{581943D5-9083-40F3-8C81-061AED239B3E}" destId="{4E97C1FF-74AD-4CE8-8EB9-BCE4EF93F9FC}" srcOrd="3" destOrd="0" presId="urn:microsoft.com/office/officeart/2005/8/layout/process2"/>
    <dgm:cxn modelId="{F4242822-6FBF-4BA3-8C2A-1A87331C8266}" type="presParOf" srcId="{4E97C1FF-74AD-4CE8-8EB9-BCE4EF93F9FC}" destId="{CD56FE61-A67A-40D6-B453-8113786A40EB}" srcOrd="0" destOrd="0" presId="urn:microsoft.com/office/officeart/2005/8/layout/process2"/>
    <dgm:cxn modelId="{2D4BDEF7-F0CA-498D-A2CD-4E11DB98AF8D}" type="presParOf" srcId="{581943D5-9083-40F3-8C81-061AED239B3E}" destId="{BB98C97D-73A5-4948-B299-19F06748B05C}" srcOrd="4" destOrd="0" presId="urn:microsoft.com/office/officeart/2005/8/layout/process2"/>
    <dgm:cxn modelId="{B3D4E019-181B-4B01-81A3-184D7C9BC8EE}" type="presParOf" srcId="{581943D5-9083-40F3-8C81-061AED239B3E}" destId="{CAF83131-BDF8-4288-9000-1C9FAFD72C3A}" srcOrd="5" destOrd="0" presId="urn:microsoft.com/office/officeart/2005/8/layout/process2"/>
    <dgm:cxn modelId="{EBB14EFC-8457-413D-9FEF-48DFD44D0746}" type="presParOf" srcId="{CAF83131-BDF8-4288-9000-1C9FAFD72C3A}" destId="{949AAA62-F076-42F8-A130-9AA5F76D0AA3}" srcOrd="0" destOrd="0" presId="urn:microsoft.com/office/officeart/2005/8/layout/process2"/>
    <dgm:cxn modelId="{569AEA17-1942-42DE-A9CE-ACC0C34A6EF1}" type="presParOf" srcId="{581943D5-9083-40F3-8C81-061AED239B3E}" destId="{4F5FFB5F-7063-4D42-926A-048516CC5F80}"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AD10F9-755D-4BC7-B964-5A1C6E9C6676}" type="doc">
      <dgm:prSet loTypeId="urn:microsoft.com/office/officeart/2005/8/layout/process2" loCatId="process" qsTypeId="urn:microsoft.com/office/officeart/2005/8/quickstyle/3d5" qsCatId="3D" csTypeId="urn:microsoft.com/office/officeart/2005/8/colors/colorful5" csCatId="colorful" phldr="1"/>
      <dgm:spPr/>
    </dgm:pt>
    <dgm:pt modelId="{292C224D-E65B-4D0B-A8C3-AB5ACC8DA844}">
      <dgm:prSet phldrT="[Text]"/>
      <dgm:spPr/>
      <dgm:t>
        <a:bodyPr/>
        <a:lstStyle/>
        <a:p>
          <a:r>
            <a:rPr lang="en-US" dirty="0">
              <a:solidFill>
                <a:srgbClr val="FF0000"/>
              </a:solidFill>
            </a:rPr>
            <a:t>Take Photo </a:t>
          </a:r>
          <a:endParaRPr lang="en-IN" dirty="0">
            <a:solidFill>
              <a:srgbClr val="FF0000"/>
            </a:solidFill>
          </a:endParaRPr>
        </a:p>
      </dgm:t>
    </dgm:pt>
    <dgm:pt modelId="{1E35018F-F6D7-4940-9DF5-EA226707C518}" type="parTrans" cxnId="{C20DA8E4-F889-412E-B702-2727649D493B}">
      <dgm:prSet/>
      <dgm:spPr/>
      <dgm:t>
        <a:bodyPr/>
        <a:lstStyle/>
        <a:p>
          <a:endParaRPr lang="en-IN"/>
        </a:p>
      </dgm:t>
    </dgm:pt>
    <dgm:pt modelId="{E3907FD2-0452-48C5-993B-72D84F8D281B}" type="sibTrans" cxnId="{C20DA8E4-F889-412E-B702-2727649D493B}">
      <dgm:prSet/>
      <dgm:spPr/>
      <dgm:t>
        <a:bodyPr/>
        <a:lstStyle/>
        <a:p>
          <a:endParaRPr lang="en-IN"/>
        </a:p>
      </dgm:t>
    </dgm:pt>
    <dgm:pt modelId="{CE537129-7F78-4C7E-9D87-9EA4714292F7}">
      <dgm:prSet phldrT="[Text]"/>
      <dgm:spPr/>
      <dgm:t>
        <a:bodyPr/>
        <a:lstStyle/>
        <a:p>
          <a:r>
            <a:rPr lang="en-US" dirty="0">
              <a:solidFill>
                <a:srgbClr val="FF0000"/>
              </a:solidFill>
            </a:rPr>
            <a:t>Internal System</a:t>
          </a:r>
          <a:endParaRPr lang="en-IN" dirty="0">
            <a:solidFill>
              <a:srgbClr val="FF0000"/>
            </a:solidFill>
          </a:endParaRPr>
        </a:p>
      </dgm:t>
    </dgm:pt>
    <dgm:pt modelId="{FF6EAB66-7D36-4714-89F5-009A55845003}" type="parTrans" cxnId="{19F21C2C-83B3-44E4-A45D-30E25536614B}">
      <dgm:prSet/>
      <dgm:spPr/>
      <dgm:t>
        <a:bodyPr/>
        <a:lstStyle/>
        <a:p>
          <a:endParaRPr lang="en-IN"/>
        </a:p>
      </dgm:t>
    </dgm:pt>
    <dgm:pt modelId="{3A1F7D61-C566-4222-871A-13D92FEEA981}" type="sibTrans" cxnId="{19F21C2C-83B3-44E4-A45D-30E25536614B}">
      <dgm:prSet/>
      <dgm:spPr/>
      <dgm:t>
        <a:bodyPr/>
        <a:lstStyle/>
        <a:p>
          <a:endParaRPr lang="en-IN"/>
        </a:p>
      </dgm:t>
    </dgm:pt>
    <dgm:pt modelId="{D49572A1-5911-4C2C-8369-72E46275CD26}">
      <dgm:prSet phldrT="[Text]"/>
      <dgm:spPr/>
      <dgm:t>
        <a:bodyPr/>
        <a:lstStyle/>
        <a:p>
          <a:r>
            <a:rPr lang="en-US" dirty="0">
              <a:solidFill>
                <a:srgbClr val="FF0000"/>
              </a:solidFill>
            </a:rPr>
            <a:t>Display Calories estimated </a:t>
          </a:r>
          <a:endParaRPr lang="en-IN" dirty="0">
            <a:solidFill>
              <a:srgbClr val="FF0000"/>
            </a:solidFill>
          </a:endParaRPr>
        </a:p>
      </dgm:t>
    </dgm:pt>
    <dgm:pt modelId="{97ADBBC4-8A7F-463C-BAA1-D9547825DFC9}" type="parTrans" cxnId="{F87D61D9-9B99-444A-944D-C2A6C7ACFC8E}">
      <dgm:prSet/>
      <dgm:spPr/>
      <dgm:t>
        <a:bodyPr/>
        <a:lstStyle/>
        <a:p>
          <a:endParaRPr lang="en-IN"/>
        </a:p>
      </dgm:t>
    </dgm:pt>
    <dgm:pt modelId="{533AEA01-DAE4-4261-8E5D-1B83013E4DA6}" type="sibTrans" cxnId="{F87D61D9-9B99-444A-944D-C2A6C7ACFC8E}">
      <dgm:prSet/>
      <dgm:spPr/>
      <dgm:t>
        <a:bodyPr/>
        <a:lstStyle/>
        <a:p>
          <a:endParaRPr lang="en-IN"/>
        </a:p>
      </dgm:t>
    </dgm:pt>
    <dgm:pt modelId="{311E9C2B-E5FB-40B6-9EA5-CCC330347A64}" type="pres">
      <dgm:prSet presAssocID="{E9AD10F9-755D-4BC7-B964-5A1C6E9C6676}" presName="linearFlow" presStyleCnt="0">
        <dgm:presLayoutVars>
          <dgm:resizeHandles val="exact"/>
        </dgm:presLayoutVars>
      </dgm:prSet>
      <dgm:spPr/>
    </dgm:pt>
    <dgm:pt modelId="{1AF34BE6-75EA-439E-9525-0EA08559FB0A}" type="pres">
      <dgm:prSet presAssocID="{292C224D-E65B-4D0B-A8C3-AB5ACC8DA844}" presName="node" presStyleLbl="node1" presStyleIdx="0" presStyleCnt="3">
        <dgm:presLayoutVars>
          <dgm:bulletEnabled val="1"/>
        </dgm:presLayoutVars>
      </dgm:prSet>
      <dgm:spPr/>
    </dgm:pt>
    <dgm:pt modelId="{4B0C2E49-8F61-4038-AB58-0E76AD098C82}" type="pres">
      <dgm:prSet presAssocID="{E3907FD2-0452-48C5-993B-72D84F8D281B}" presName="sibTrans" presStyleLbl="sibTrans2D1" presStyleIdx="0" presStyleCnt="2"/>
      <dgm:spPr/>
    </dgm:pt>
    <dgm:pt modelId="{5D8852D4-6305-436E-BED3-B5DA11267D0E}" type="pres">
      <dgm:prSet presAssocID="{E3907FD2-0452-48C5-993B-72D84F8D281B}" presName="connectorText" presStyleLbl="sibTrans2D1" presStyleIdx="0" presStyleCnt="2"/>
      <dgm:spPr/>
    </dgm:pt>
    <dgm:pt modelId="{54F57AB1-1398-4497-A7B9-D4B91AB88F8B}" type="pres">
      <dgm:prSet presAssocID="{CE537129-7F78-4C7E-9D87-9EA4714292F7}" presName="node" presStyleLbl="node1" presStyleIdx="1" presStyleCnt="3">
        <dgm:presLayoutVars>
          <dgm:bulletEnabled val="1"/>
        </dgm:presLayoutVars>
      </dgm:prSet>
      <dgm:spPr/>
    </dgm:pt>
    <dgm:pt modelId="{CED8172F-44CC-41A0-9593-A0351CB642E4}" type="pres">
      <dgm:prSet presAssocID="{3A1F7D61-C566-4222-871A-13D92FEEA981}" presName="sibTrans" presStyleLbl="sibTrans2D1" presStyleIdx="1" presStyleCnt="2"/>
      <dgm:spPr/>
    </dgm:pt>
    <dgm:pt modelId="{021BEFF2-2ADF-4647-AD83-9F0A5C5032ED}" type="pres">
      <dgm:prSet presAssocID="{3A1F7D61-C566-4222-871A-13D92FEEA981}" presName="connectorText" presStyleLbl="sibTrans2D1" presStyleIdx="1" presStyleCnt="2"/>
      <dgm:spPr/>
    </dgm:pt>
    <dgm:pt modelId="{17B183DA-5D8C-41B6-8363-C9530893DFA0}" type="pres">
      <dgm:prSet presAssocID="{D49572A1-5911-4C2C-8369-72E46275CD26}" presName="node" presStyleLbl="node1" presStyleIdx="2" presStyleCnt="3">
        <dgm:presLayoutVars>
          <dgm:bulletEnabled val="1"/>
        </dgm:presLayoutVars>
      </dgm:prSet>
      <dgm:spPr/>
    </dgm:pt>
  </dgm:ptLst>
  <dgm:cxnLst>
    <dgm:cxn modelId="{19F21C2C-83B3-44E4-A45D-30E25536614B}" srcId="{E9AD10F9-755D-4BC7-B964-5A1C6E9C6676}" destId="{CE537129-7F78-4C7E-9D87-9EA4714292F7}" srcOrd="1" destOrd="0" parTransId="{FF6EAB66-7D36-4714-89F5-009A55845003}" sibTransId="{3A1F7D61-C566-4222-871A-13D92FEEA981}"/>
    <dgm:cxn modelId="{44CA7642-BFE2-43CB-8561-65384F7591AB}" type="presOf" srcId="{E3907FD2-0452-48C5-993B-72D84F8D281B}" destId="{4B0C2E49-8F61-4038-AB58-0E76AD098C82}" srcOrd="0" destOrd="0" presId="urn:microsoft.com/office/officeart/2005/8/layout/process2"/>
    <dgm:cxn modelId="{D3698850-4688-43E3-893F-488CDB36D64B}" type="presOf" srcId="{3A1F7D61-C566-4222-871A-13D92FEEA981}" destId="{021BEFF2-2ADF-4647-AD83-9F0A5C5032ED}" srcOrd="1" destOrd="0" presId="urn:microsoft.com/office/officeart/2005/8/layout/process2"/>
    <dgm:cxn modelId="{5F67B872-7A3D-4D4A-825C-F8DE9C2149E3}" type="presOf" srcId="{3A1F7D61-C566-4222-871A-13D92FEEA981}" destId="{CED8172F-44CC-41A0-9593-A0351CB642E4}" srcOrd="0" destOrd="0" presId="urn:microsoft.com/office/officeart/2005/8/layout/process2"/>
    <dgm:cxn modelId="{FF67C37C-4B85-454F-8B3A-51642BD6AF54}" type="presOf" srcId="{E9AD10F9-755D-4BC7-B964-5A1C6E9C6676}" destId="{311E9C2B-E5FB-40B6-9EA5-CCC330347A64}" srcOrd="0" destOrd="0" presId="urn:microsoft.com/office/officeart/2005/8/layout/process2"/>
    <dgm:cxn modelId="{EA37B47F-3A34-4F86-902F-E32B31CC3FC1}" type="presOf" srcId="{CE537129-7F78-4C7E-9D87-9EA4714292F7}" destId="{54F57AB1-1398-4497-A7B9-D4B91AB88F8B}" srcOrd="0" destOrd="0" presId="urn:microsoft.com/office/officeart/2005/8/layout/process2"/>
    <dgm:cxn modelId="{A1D935AC-F021-4984-AE2C-13399A85EA2C}" type="presOf" srcId="{292C224D-E65B-4D0B-A8C3-AB5ACC8DA844}" destId="{1AF34BE6-75EA-439E-9525-0EA08559FB0A}" srcOrd="0" destOrd="0" presId="urn:microsoft.com/office/officeart/2005/8/layout/process2"/>
    <dgm:cxn modelId="{04E431CA-BADB-4922-8D3B-BB9AE226FBC3}" type="presOf" srcId="{E3907FD2-0452-48C5-993B-72D84F8D281B}" destId="{5D8852D4-6305-436E-BED3-B5DA11267D0E}" srcOrd="1" destOrd="0" presId="urn:microsoft.com/office/officeart/2005/8/layout/process2"/>
    <dgm:cxn modelId="{431BF3CF-52F1-4E99-9748-4DDBABECFB9D}" type="presOf" srcId="{D49572A1-5911-4C2C-8369-72E46275CD26}" destId="{17B183DA-5D8C-41B6-8363-C9530893DFA0}" srcOrd="0" destOrd="0" presId="urn:microsoft.com/office/officeart/2005/8/layout/process2"/>
    <dgm:cxn modelId="{F87D61D9-9B99-444A-944D-C2A6C7ACFC8E}" srcId="{E9AD10F9-755D-4BC7-B964-5A1C6E9C6676}" destId="{D49572A1-5911-4C2C-8369-72E46275CD26}" srcOrd="2" destOrd="0" parTransId="{97ADBBC4-8A7F-463C-BAA1-D9547825DFC9}" sibTransId="{533AEA01-DAE4-4261-8E5D-1B83013E4DA6}"/>
    <dgm:cxn modelId="{C20DA8E4-F889-412E-B702-2727649D493B}" srcId="{E9AD10F9-755D-4BC7-B964-5A1C6E9C6676}" destId="{292C224D-E65B-4D0B-A8C3-AB5ACC8DA844}" srcOrd="0" destOrd="0" parTransId="{1E35018F-F6D7-4940-9DF5-EA226707C518}" sibTransId="{E3907FD2-0452-48C5-993B-72D84F8D281B}"/>
    <dgm:cxn modelId="{6F609CD9-C6FD-4858-9A9F-9C9B73402D8C}" type="presParOf" srcId="{311E9C2B-E5FB-40B6-9EA5-CCC330347A64}" destId="{1AF34BE6-75EA-439E-9525-0EA08559FB0A}" srcOrd="0" destOrd="0" presId="urn:microsoft.com/office/officeart/2005/8/layout/process2"/>
    <dgm:cxn modelId="{A34D08B4-786F-4CD8-8F3D-8DBF0E74D53C}" type="presParOf" srcId="{311E9C2B-E5FB-40B6-9EA5-CCC330347A64}" destId="{4B0C2E49-8F61-4038-AB58-0E76AD098C82}" srcOrd="1" destOrd="0" presId="urn:microsoft.com/office/officeart/2005/8/layout/process2"/>
    <dgm:cxn modelId="{1742A1F9-8244-44D8-ACDE-5301C001C2AE}" type="presParOf" srcId="{4B0C2E49-8F61-4038-AB58-0E76AD098C82}" destId="{5D8852D4-6305-436E-BED3-B5DA11267D0E}" srcOrd="0" destOrd="0" presId="urn:microsoft.com/office/officeart/2005/8/layout/process2"/>
    <dgm:cxn modelId="{ED5E725A-5902-4230-B386-92D862424F51}" type="presParOf" srcId="{311E9C2B-E5FB-40B6-9EA5-CCC330347A64}" destId="{54F57AB1-1398-4497-A7B9-D4B91AB88F8B}" srcOrd="2" destOrd="0" presId="urn:microsoft.com/office/officeart/2005/8/layout/process2"/>
    <dgm:cxn modelId="{927B9384-E2B6-48E5-8C7F-A02E94D811F6}" type="presParOf" srcId="{311E9C2B-E5FB-40B6-9EA5-CCC330347A64}" destId="{CED8172F-44CC-41A0-9593-A0351CB642E4}" srcOrd="3" destOrd="0" presId="urn:microsoft.com/office/officeart/2005/8/layout/process2"/>
    <dgm:cxn modelId="{390FC173-44AB-4212-9493-842EF65B2E1B}" type="presParOf" srcId="{CED8172F-44CC-41A0-9593-A0351CB642E4}" destId="{021BEFF2-2ADF-4647-AD83-9F0A5C5032ED}" srcOrd="0" destOrd="0" presId="urn:microsoft.com/office/officeart/2005/8/layout/process2"/>
    <dgm:cxn modelId="{BD642169-493F-46F9-86B3-6D7E78E46E7C}" type="presParOf" srcId="{311E9C2B-E5FB-40B6-9EA5-CCC330347A64}" destId="{17B183DA-5D8C-41B6-8363-C9530893DFA0}"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99D02D-849C-4661-8819-AE73A2AC4D5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BB562DFA-EDBD-4A09-96DD-446C59959D08}">
      <dgm:prSet phldrT="[Text]"/>
      <dgm:spPr/>
      <dgm:t>
        <a:bodyPr/>
        <a:lstStyle/>
        <a:p>
          <a:r>
            <a:rPr lang="en-US" dirty="0"/>
            <a:t>1</a:t>
          </a:r>
          <a:endParaRPr lang="en-IN" dirty="0"/>
        </a:p>
      </dgm:t>
    </dgm:pt>
    <dgm:pt modelId="{BC5CA059-0BA4-496E-B6F9-D4A27A229A66}" type="parTrans" cxnId="{25D3DCE8-A87C-4976-A689-3A1E69F59D55}">
      <dgm:prSet/>
      <dgm:spPr/>
      <dgm:t>
        <a:bodyPr/>
        <a:lstStyle/>
        <a:p>
          <a:endParaRPr lang="en-IN"/>
        </a:p>
      </dgm:t>
    </dgm:pt>
    <dgm:pt modelId="{9F24E4B9-5316-4DF9-BDDD-FE5D13C298C5}" type="sibTrans" cxnId="{25D3DCE8-A87C-4976-A689-3A1E69F59D55}">
      <dgm:prSet/>
      <dgm:spPr/>
      <dgm:t>
        <a:bodyPr/>
        <a:lstStyle/>
        <a:p>
          <a:endParaRPr lang="en-IN"/>
        </a:p>
      </dgm:t>
    </dgm:pt>
    <dgm:pt modelId="{14063785-7BB2-4608-8AB6-DDB5D46762A3}">
      <dgm:prSet phldrT="[Text]"/>
      <dgm:spPr>
        <a:solidFill>
          <a:srgbClr val="92D050">
            <a:alpha val="90000"/>
          </a:srgbClr>
        </a:solidFill>
      </dgm:spPr>
      <dgm:t>
        <a:bodyPr/>
        <a:lstStyle/>
        <a:p>
          <a:r>
            <a:rPr lang="en-US" dirty="0"/>
            <a:t>Object detection</a:t>
          </a:r>
          <a:endParaRPr lang="en-IN" dirty="0"/>
        </a:p>
      </dgm:t>
    </dgm:pt>
    <dgm:pt modelId="{9C8BFBC1-93D6-45F1-8296-067184F36C5D}" type="parTrans" cxnId="{57FB426A-CDF2-4D47-9B86-D9401CAE7A85}">
      <dgm:prSet/>
      <dgm:spPr/>
      <dgm:t>
        <a:bodyPr/>
        <a:lstStyle/>
        <a:p>
          <a:endParaRPr lang="en-IN"/>
        </a:p>
      </dgm:t>
    </dgm:pt>
    <dgm:pt modelId="{28892343-D4FF-4730-9068-62019D88CDD1}" type="sibTrans" cxnId="{57FB426A-CDF2-4D47-9B86-D9401CAE7A85}">
      <dgm:prSet/>
      <dgm:spPr/>
      <dgm:t>
        <a:bodyPr/>
        <a:lstStyle/>
        <a:p>
          <a:endParaRPr lang="en-IN"/>
        </a:p>
      </dgm:t>
    </dgm:pt>
    <dgm:pt modelId="{BE09CC48-53FA-4F55-8E3D-5B8C32EF53F0}">
      <dgm:prSet phldrT="[Text]"/>
      <dgm:spPr/>
      <dgm:t>
        <a:bodyPr/>
        <a:lstStyle/>
        <a:p>
          <a:r>
            <a:rPr lang="en-US" dirty="0"/>
            <a:t>2</a:t>
          </a:r>
          <a:endParaRPr lang="en-IN" dirty="0"/>
        </a:p>
      </dgm:t>
    </dgm:pt>
    <dgm:pt modelId="{167815AE-23CE-496B-9E43-C968B07F1C9A}" type="parTrans" cxnId="{482CEC31-24C9-462B-BA81-9BB970728742}">
      <dgm:prSet/>
      <dgm:spPr/>
      <dgm:t>
        <a:bodyPr/>
        <a:lstStyle/>
        <a:p>
          <a:endParaRPr lang="en-IN"/>
        </a:p>
      </dgm:t>
    </dgm:pt>
    <dgm:pt modelId="{B48A8859-8641-4076-BCA5-D9ADB049741C}" type="sibTrans" cxnId="{482CEC31-24C9-462B-BA81-9BB970728742}">
      <dgm:prSet/>
      <dgm:spPr/>
      <dgm:t>
        <a:bodyPr/>
        <a:lstStyle/>
        <a:p>
          <a:endParaRPr lang="en-IN"/>
        </a:p>
      </dgm:t>
    </dgm:pt>
    <dgm:pt modelId="{60774D71-1F50-4B52-8B0C-1F5F7B61ECEB}">
      <dgm:prSet phldrT="[Text]"/>
      <dgm:spPr>
        <a:solidFill>
          <a:srgbClr val="92D050">
            <a:alpha val="90000"/>
          </a:srgbClr>
        </a:solidFill>
      </dgm:spPr>
      <dgm:t>
        <a:bodyPr/>
        <a:lstStyle/>
        <a:p>
          <a:r>
            <a:rPr lang="en-US" dirty="0"/>
            <a:t>Calorie Calculation</a:t>
          </a:r>
          <a:endParaRPr lang="en-IN" dirty="0"/>
        </a:p>
      </dgm:t>
    </dgm:pt>
    <dgm:pt modelId="{5158DC34-4875-451F-BEEC-127C44C67454}" type="parTrans" cxnId="{E78CDA1E-9D52-4EC1-9E7D-6EB6E08EF2A2}">
      <dgm:prSet/>
      <dgm:spPr/>
      <dgm:t>
        <a:bodyPr/>
        <a:lstStyle/>
        <a:p>
          <a:endParaRPr lang="en-IN"/>
        </a:p>
      </dgm:t>
    </dgm:pt>
    <dgm:pt modelId="{8250B81A-A563-460D-B493-CEEC2A74D01D}" type="sibTrans" cxnId="{E78CDA1E-9D52-4EC1-9E7D-6EB6E08EF2A2}">
      <dgm:prSet/>
      <dgm:spPr/>
      <dgm:t>
        <a:bodyPr/>
        <a:lstStyle/>
        <a:p>
          <a:endParaRPr lang="en-IN"/>
        </a:p>
      </dgm:t>
    </dgm:pt>
    <dgm:pt modelId="{6DC58665-B0AD-461F-8FE2-6176FD36976D}">
      <dgm:prSet phldrT="[Text]"/>
      <dgm:spPr>
        <a:solidFill>
          <a:srgbClr val="92D050"/>
        </a:solidFill>
      </dgm:spPr>
      <dgm:t>
        <a:bodyPr/>
        <a:lstStyle/>
        <a:p>
          <a:r>
            <a:rPr lang="en-US" dirty="0"/>
            <a:t>Object Extraction</a:t>
          </a:r>
          <a:endParaRPr lang="en-IN" dirty="0"/>
        </a:p>
      </dgm:t>
    </dgm:pt>
    <dgm:pt modelId="{E6D34954-2BD8-4C90-9A3D-9AECE72C1455}" type="sibTrans" cxnId="{D0BE97F0-4439-4988-875B-B42E790A9D8E}">
      <dgm:prSet/>
      <dgm:spPr/>
      <dgm:t>
        <a:bodyPr/>
        <a:lstStyle/>
        <a:p>
          <a:endParaRPr lang="en-IN"/>
        </a:p>
      </dgm:t>
    </dgm:pt>
    <dgm:pt modelId="{155616B6-095C-4EB0-9B9E-3899693B672A}" type="parTrans" cxnId="{D0BE97F0-4439-4988-875B-B42E790A9D8E}">
      <dgm:prSet/>
      <dgm:spPr/>
      <dgm:t>
        <a:bodyPr/>
        <a:lstStyle/>
        <a:p>
          <a:endParaRPr lang="en-IN"/>
        </a:p>
      </dgm:t>
    </dgm:pt>
    <dgm:pt modelId="{6ADA6CED-3E68-4540-BFCF-891A15C39D14}" type="pres">
      <dgm:prSet presAssocID="{5799D02D-849C-4661-8819-AE73A2AC4D57}" presName="list" presStyleCnt="0">
        <dgm:presLayoutVars>
          <dgm:dir/>
          <dgm:animLvl val="lvl"/>
        </dgm:presLayoutVars>
      </dgm:prSet>
      <dgm:spPr/>
    </dgm:pt>
    <dgm:pt modelId="{AFC58DD6-85A4-43B4-9331-2FCDEFA3B520}" type="pres">
      <dgm:prSet presAssocID="{BB562DFA-EDBD-4A09-96DD-446C59959D08}" presName="posSpace" presStyleCnt="0"/>
      <dgm:spPr/>
    </dgm:pt>
    <dgm:pt modelId="{9E5C9A1B-090F-43E9-B413-F4CAD254B73A}" type="pres">
      <dgm:prSet presAssocID="{BB562DFA-EDBD-4A09-96DD-446C59959D08}" presName="vertFlow" presStyleCnt="0"/>
      <dgm:spPr/>
    </dgm:pt>
    <dgm:pt modelId="{81FC68D2-6E8A-4B86-97F6-1573AC5EC54F}" type="pres">
      <dgm:prSet presAssocID="{BB562DFA-EDBD-4A09-96DD-446C59959D08}" presName="topSpace" presStyleCnt="0"/>
      <dgm:spPr/>
    </dgm:pt>
    <dgm:pt modelId="{038A9301-3881-4644-A334-82A17E1A52A8}" type="pres">
      <dgm:prSet presAssocID="{BB562DFA-EDBD-4A09-96DD-446C59959D08}" presName="firstComp" presStyleCnt="0"/>
      <dgm:spPr/>
    </dgm:pt>
    <dgm:pt modelId="{2CDB425F-349F-4315-9D56-BA301F480E2A}" type="pres">
      <dgm:prSet presAssocID="{BB562DFA-EDBD-4A09-96DD-446C59959D08}" presName="firstChild" presStyleLbl="bgAccFollowNode1" presStyleIdx="0" presStyleCnt="3" custLinFactNeighborX="-2312" custLinFactNeighborY="-1841"/>
      <dgm:spPr/>
    </dgm:pt>
    <dgm:pt modelId="{B8EE2ED8-83EF-425E-BAE4-964438AD435F}" type="pres">
      <dgm:prSet presAssocID="{BB562DFA-EDBD-4A09-96DD-446C59959D08}" presName="firstChildTx" presStyleLbl="bgAccFollowNode1" presStyleIdx="0" presStyleCnt="3">
        <dgm:presLayoutVars>
          <dgm:bulletEnabled val="1"/>
        </dgm:presLayoutVars>
      </dgm:prSet>
      <dgm:spPr/>
    </dgm:pt>
    <dgm:pt modelId="{F7AFFD4D-94DB-4B3A-8C90-729EF1058B0B}" type="pres">
      <dgm:prSet presAssocID="{6DC58665-B0AD-461F-8FE2-6176FD36976D}" presName="comp" presStyleCnt="0"/>
      <dgm:spPr/>
    </dgm:pt>
    <dgm:pt modelId="{503BE5A9-271E-4C63-A623-6567F4BC06CF}" type="pres">
      <dgm:prSet presAssocID="{6DC58665-B0AD-461F-8FE2-6176FD36976D}" presName="child" presStyleLbl="bgAccFollowNode1" presStyleIdx="1" presStyleCnt="3" custLinFactX="33911" custLinFactY="-1841" custLinFactNeighborX="100000" custLinFactNeighborY="-100000"/>
      <dgm:spPr/>
    </dgm:pt>
    <dgm:pt modelId="{DC9D42E9-0B18-46B1-95ED-3D0076F9D803}" type="pres">
      <dgm:prSet presAssocID="{6DC58665-B0AD-461F-8FE2-6176FD36976D}" presName="childTx" presStyleLbl="bgAccFollowNode1" presStyleIdx="1" presStyleCnt="3">
        <dgm:presLayoutVars>
          <dgm:bulletEnabled val="1"/>
        </dgm:presLayoutVars>
      </dgm:prSet>
      <dgm:spPr/>
    </dgm:pt>
    <dgm:pt modelId="{7C52A885-4F82-45C4-B490-FDB4D170D5B1}" type="pres">
      <dgm:prSet presAssocID="{BB562DFA-EDBD-4A09-96DD-446C59959D08}" presName="negSpace" presStyleCnt="0"/>
      <dgm:spPr/>
    </dgm:pt>
    <dgm:pt modelId="{D6A80E41-9BB7-4B56-82D2-B4D33F9F344C}" type="pres">
      <dgm:prSet presAssocID="{BB562DFA-EDBD-4A09-96DD-446C59959D08}" presName="circle" presStyleLbl="node1" presStyleIdx="0" presStyleCnt="2"/>
      <dgm:spPr/>
    </dgm:pt>
    <dgm:pt modelId="{E99FE028-59BA-4F3F-A285-072358C6D6F7}" type="pres">
      <dgm:prSet presAssocID="{9F24E4B9-5316-4DF9-BDDD-FE5D13C298C5}" presName="transSpace" presStyleCnt="0"/>
      <dgm:spPr/>
    </dgm:pt>
    <dgm:pt modelId="{D62E83FD-FD49-4E66-8492-C6A482444E1C}" type="pres">
      <dgm:prSet presAssocID="{BE09CC48-53FA-4F55-8E3D-5B8C32EF53F0}" presName="posSpace" presStyleCnt="0"/>
      <dgm:spPr/>
    </dgm:pt>
    <dgm:pt modelId="{866B7F8B-96C5-4239-A7D8-D9B0F1F1BCB6}" type="pres">
      <dgm:prSet presAssocID="{BE09CC48-53FA-4F55-8E3D-5B8C32EF53F0}" presName="vertFlow" presStyleCnt="0"/>
      <dgm:spPr/>
    </dgm:pt>
    <dgm:pt modelId="{4B9D321F-7FF3-4648-9BEE-8E97BFA7D873}" type="pres">
      <dgm:prSet presAssocID="{BE09CC48-53FA-4F55-8E3D-5B8C32EF53F0}" presName="topSpace" presStyleCnt="0"/>
      <dgm:spPr/>
    </dgm:pt>
    <dgm:pt modelId="{D5AF430A-2683-46CB-966F-4E0ED8DF35A9}" type="pres">
      <dgm:prSet presAssocID="{BE09CC48-53FA-4F55-8E3D-5B8C32EF53F0}" presName="firstComp" presStyleCnt="0"/>
      <dgm:spPr/>
    </dgm:pt>
    <dgm:pt modelId="{8288DE16-68CD-4F17-8E85-E9BC18A8E94D}" type="pres">
      <dgm:prSet presAssocID="{BE09CC48-53FA-4F55-8E3D-5B8C32EF53F0}" presName="firstChild" presStyleLbl="bgAccFollowNode1" presStyleIdx="2" presStyleCnt="3" custLinFactX="-53570" custLinFactY="100000" custLinFactNeighborX="-100000" custLinFactNeighborY="126944"/>
      <dgm:spPr/>
    </dgm:pt>
    <dgm:pt modelId="{B5D5A73A-8BB3-42B6-ACC5-2A6B50BCF492}" type="pres">
      <dgm:prSet presAssocID="{BE09CC48-53FA-4F55-8E3D-5B8C32EF53F0}" presName="firstChildTx" presStyleLbl="bgAccFollowNode1" presStyleIdx="2" presStyleCnt="3">
        <dgm:presLayoutVars>
          <dgm:bulletEnabled val="1"/>
        </dgm:presLayoutVars>
      </dgm:prSet>
      <dgm:spPr/>
    </dgm:pt>
    <dgm:pt modelId="{A987F0EA-A35A-4853-BF65-5EAE1E5FE1E0}" type="pres">
      <dgm:prSet presAssocID="{BE09CC48-53FA-4F55-8E3D-5B8C32EF53F0}" presName="negSpace" presStyleCnt="0"/>
      <dgm:spPr/>
    </dgm:pt>
    <dgm:pt modelId="{7BDCC60A-BFF1-450E-8E62-86B31555CAD4}" type="pres">
      <dgm:prSet presAssocID="{BE09CC48-53FA-4F55-8E3D-5B8C32EF53F0}" presName="circle" presStyleLbl="node1" presStyleIdx="1" presStyleCnt="2" custLinFactX="-13222" custLinFactY="88633" custLinFactNeighborX="-100000" custLinFactNeighborY="100000"/>
      <dgm:spPr/>
    </dgm:pt>
  </dgm:ptLst>
  <dgm:cxnLst>
    <dgm:cxn modelId="{E78CDA1E-9D52-4EC1-9E7D-6EB6E08EF2A2}" srcId="{BE09CC48-53FA-4F55-8E3D-5B8C32EF53F0}" destId="{60774D71-1F50-4B52-8B0C-1F5F7B61ECEB}" srcOrd="0" destOrd="0" parTransId="{5158DC34-4875-451F-BEEC-127C44C67454}" sibTransId="{8250B81A-A563-460D-B493-CEEC2A74D01D}"/>
    <dgm:cxn modelId="{325DCD28-4C39-4824-B46B-F48B0A259AD9}" type="presOf" srcId="{5799D02D-849C-4661-8819-AE73A2AC4D57}" destId="{6ADA6CED-3E68-4540-BFCF-891A15C39D14}" srcOrd="0" destOrd="0" presId="urn:microsoft.com/office/officeart/2005/8/layout/hList9"/>
    <dgm:cxn modelId="{482CEC31-24C9-462B-BA81-9BB970728742}" srcId="{5799D02D-849C-4661-8819-AE73A2AC4D57}" destId="{BE09CC48-53FA-4F55-8E3D-5B8C32EF53F0}" srcOrd="1" destOrd="0" parTransId="{167815AE-23CE-496B-9E43-C968B07F1C9A}" sibTransId="{B48A8859-8641-4076-BCA5-D9ADB049741C}"/>
    <dgm:cxn modelId="{5D8FF53B-EFA6-4022-9A7E-D963075E4199}" type="presOf" srcId="{60774D71-1F50-4B52-8B0C-1F5F7B61ECEB}" destId="{8288DE16-68CD-4F17-8E85-E9BC18A8E94D}" srcOrd="0" destOrd="0" presId="urn:microsoft.com/office/officeart/2005/8/layout/hList9"/>
    <dgm:cxn modelId="{585E9F45-2C08-478D-9CB1-9E3092EBBBCE}" type="presOf" srcId="{14063785-7BB2-4608-8AB6-DDB5D46762A3}" destId="{2CDB425F-349F-4315-9D56-BA301F480E2A}" srcOrd="0" destOrd="0" presId="urn:microsoft.com/office/officeart/2005/8/layout/hList9"/>
    <dgm:cxn modelId="{57FB426A-CDF2-4D47-9B86-D9401CAE7A85}" srcId="{BB562DFA-EDBD-4A09-96DD-446C59959D08}" destId="{14063785-7BB2-4608-8AB6-DDB5D46762A3}" srcOrd="0" destOrd="0" parTransId="{9C8BFBC1-93D6-45F1-8296-067184F36C5D}" sibTransId="{28892343-D4FF-4730-9068-62019D88CDD1}"/>
    <dgm:cxn modelId="{51E8F47C-7813-4C40-A9DF-190F6AB1BFEE}" type="presOf" srcId="{BE09CC48-53FA-4F55-8E3D-5B8C32EF53F0}" destId="{7BDCC60A-BFF1-450E-8E62-86B31555CAD4}" srcOrd="0" destOrd="0" presId="urn:microsoft.com/office/officeart/2005/8/layout/hList9"/>
    <dgm:cxn modelId="{D070D088-8777-420F-979E-C692D169D3A3}" type="presOf" srcId="{6DC58665-B0AD-461F-8FE2-6176FD36976D}" destId="{503BE5A9-271E-4C63-A623-6567F4BC06CF}" srcOrd="0" destOrd="0" presId="urn:microsoft.com/office/officeart/2005/8/layout/hList9"/>
    <dgm:cxn modelId="{A02B11C1-26FF-4CE0-BB65-32B44903BD14}" type="presOf" srcId="{60774D71-1F50-4B52-8B0C-1F5F7B61ECEB}" destId="{B5D5A73A-8BB3-42B6-ACC5-2A6B50BCF492}" srcOrd="1" destOrd="0" presId="urn:microsoft.com/office/officeart/2005/8/layout/hList9"/>
    <dgm:cxn modelId="{A3545DC8-C9F2-4618-9528-D64F8E2F83FC}" type="presOf" srcId="{6DC58665-B0AD-461F-8FE2-6176FD36976D}" destId="{DC9D42E9-0B18-46B1-95ED-3D0076F9D803}" srcOrd="1" destOrd="0" presId="urn:microsoft.com/office/officeart/2005/8/layout/hList9"/>
    <dgm:cxn modelId="{5E90B7E0-3055-4112-8161-4833C5732A13}" type="presOf" srcId="{14063785-7BB2-4608-8AB6-DDB5D46762A3}" destId="{B8EE2ED8-83EF-425E-BAE4-964438AD435F}" srcOrd="1" destOrd="0" presId="urn:microsoft.com/office/officeart/2005/8/layout/hList9"/>
    <dgm:cxn modelId="{C3FEECE6-D2AA-44AC-BFF4-36F2C2162B13}" type="presOf" srcId="{BB562DFA-EDBD-4A09-96DD-446C59959D08}" destId="{D6A80E41-9BB7-4B56-82D2-B4D33F9F344C}" srcOrd="0" destOrd="0" presId="urn:microsoft.com/office/officeart/2005/8/layout/hList9"/>
    <dgm:cxn modelId="{25D3DCE8-A87C-4976-A689-3A1E69F59D55}" srcId="{5799D02D-849C-4661-8819-AE73A2AC4D57}" destId="{BB562DFA-EDBD-4A09-96DD-446C59959D08}" srcOrd="0" destOrd="0" parTransId="{BC5CA059-0BA4-496E-B6F9-D4A27A229A66}" sibTransId="{9F24E4B9-5316-4DF9-BDDD-FE5D13C298C5}"/>
    <dgm:cxn modelId="{D0BE97F0-4439-4988-875B-B42E790A9D8E}" srcId="{BB562DFA-EDBD-4A09-96DD-446C59959D08}" destId="{6DC58665-B0AD-461F-8FE2-6176FD36976D}" srcOrd="1" destOrd="0" parTransId="{155616B6-095C-4EB0-9B9E-3899693B672A}" sibTransId="{E6D34954-2BD8-4C90-9A3D-9AECE72C1455}"/>
    <dgm:cxn modelId="{E2A4BAFF-5042-4978-8C29-CBB72D295157}" type="presParOf" srcId="{6ADA6CED-3E68-4540-BFCF-891A15C39D14}" destId="{AFC58DD6-85A4-43B4-9331-2FCDEFA3B520}" srcOrd="0" destOrd="0" presId="urn:microsoft.com/office/officeart/2005/8/layout/hList9"/>
    <dgm:cxn modelId="{2192BF5C-8A88-4DD7-8741-A127977BC08C}" type="presParOf" srcId="{6ADA6CED-3E68-4540-BFCF-891A15C39D14}" destId="{9E5C9A1B-090F-43E9-B413-F4CAD254B73A}" srcOrd="1" destOrd="0" presId="urn:microsoft.com/office/officeart/2005/8/layout/hList9"/>
    <dgm:cxn modelId="{A52485BB-55D5-44DA-9848-E05DCE581A00}" type="presParOf" srcId="{9E5C9A1B-090F-43E9-B413-F4CAD254B73A}" destId="{81FC68D2-6E8A-4B86-97F6-1573AC5EC54F}" srcOrd="0" destOrd="0" presId="urn:microsoft.com/office/officeart/2005/8/layout/hList9"/>
    <dgm:cxn modelId="{19392465-59FF-4CCF-A82E-E2695237DB73}" type="presParOf" srcId="{9E5C9A1B-090F-43E9-B413-F4CAD254B73A}" destId="{038A9301-3881-4644-A334-82A17E1A52A8}" srcOrd="1" destOrd="0" presId="urn:microsoft.com/office/officeart/2005/8/layout/hList9"/>
    <dgm:cxn modelId="{A2EEED52-514F-4BFD-9D41-F352FB8BE25C}" type="presParOf" srcId="{038A9301-3881-4644-A334-82A17E1A52A8}" destId="{2CDB425F-349F-4315-9D56-BA301F480E2A}" srcOrd="0" destOrd="0" presId="urn:microsoft.com/office/officeart/2005/8/layout/hList9"/>
    <dgm:cxn modelId="{007F5ACE-729E-42E5-A6D3-CE7EBD3F57ED}" type="presParOf" srcId="{038A9301-3881-4644-A334-82A17E1A52A8}" destId="{B8EE2ED8-83EF-425E-BAE4-964438AD435F}" srcOrd="1" destOrd="0" presId="urn:microsoft.com/office/officeart/2005/8/layout/hList9"/>
    <dgm:cxn modelId="{83819F77-9D09-4DEA-B95E-4E5F4E28A23D}" type="presParOf" srcId="{9E5C9A1B-090F-43E9-B413-F4CAD254B73A}" destId="{F7AFFD4D-94DB-4B3A-8C90-729EF1058B0B}" srcOrd="2" destOrd="0" presId="urn:microsoft.com/office/officeart/2005/8/layout/hList9"/>
    <dgm:cxn modelId="{5E8543A4-A487-4B3B-B42F-A71E21814CFC}" type="presParOf" srcId="{F7AFFD4D-94DB-4B3A-8C90-729EF1058B0B}" destId="{503BE5A9-271E-4C63-A623-6567F4BC06CF}" srcOrd="0" destOrd="0" presId="urn:microsoft.com/office/officeart/2005/8/layout/hList9"/>
    <dgm:cxn modelId="{E051059E-D9A6-4ED0-8859-11DB76B1D09A}" type="presParOf" srcId="{F7AFFD4D-94DB-4B3A-8C90-729EF1058B0B}" destId="{DC9D42E9-0B18-46B1-95ED-3D0076F9D803}" srcOrd="1" destOrd="0" presId="urn:microsoft.com/office/officeart/2005/8/layout/hList9"/>
    <dgm:cxn modelId="{8841FC09-C721-49F1-959B-FBE5E4222787}" type="presParOf" srcId="{6ADA6CED-3E68-4540-BFCF-891A15C39D14}" destId="{7C52A885-4F82-45C4-B490-FDB4D170D5B1}" srcOrd="2" destOrd="0" presId="urn:microsoft.com/office/officeart/2005/8/layout/hList9"/>
    <dgm:cxn modelId="{8F15FAB3-45C5-4EB6-9D7E-D80B3260D89D}" type="presParOf" srcId="{6ADA6CED-3E68-4540-BFCF-891A15C39D14}" destId="{D6A80E41-9BB7-4B56-82D2-B4D33F9F344C}" srcOrd="3" destOrd="0" presId="urn:microsoft.com/office/officeart/2005/8/layout/hList9"/>
    <dgm:cxn modelId="{4A40371B-41E4-4B71-8E94-D2A8021C6846}" type="presParOf" srcId="{6ADA6CED-3E68-4540-BFCF-891A15C39D14}" destId="{E99FE028-59BA-4F3F-A285-072358C6D6F7}" srcOrd="4" destOrd="0" presId="urn:microsoft.com/office/officeart/2005/8/layout/hList9"/>
    <dgm:cxn modelId="{98F35FAC-47ED-4531-9984-69F5956ECB61}" type="presParOf" srcId="{6ADA6CED-3E68-4540-BFCF-891A15C39D14}" destId="{D62E83FD-FD49-4E66-8492-C6A482444E1C}" srcOrd="5" destOrd="0" presId="urn:microsoft.com/office/officeart/2005/8/layout/hList9"/>
    <dgm:cxn modelId="{148E7765-5F72-4280-962F-DACA92B1822F}" type="presParOf" srcId="{6ADA6CED-3E68-4540-BFCF-891A15C39D14}" destId="{866B7F8B-96C5-4239-A7D8-D9B0F1F1BCB6}" srcOrd="6" destOrd="0" presId="urn:microsoft.com/office/officeart/2005/8/layout/hList9"/>
    <dgm:cxn modelId="{8879EDC3-908B-4AFE-9D74-EDA7EC4461EC}" type="presParOf" srcId="{866B7F8B-96C5-4239-A7D8-D9B0F1F1BCB6}" destId="{4B9D321F-7FF3-4648-9BEE-8E97BFA7D873}" srcOrd="0" destOrd="0" presId="urn:microsoft.com/office/officeart/2005/8/layout/hList9"/>
    <dgm:cxn modelId="{C26FC670-250F-47C2-B305-1D53EF254F1A}" type="presParOf" srcId="{866B7F8B-96C5-4239-A7D8-D9B0F1F1BCB6}" destId="{D5AF430A-2683-46CB-966F-4E0ED8DF35A9}" srcOrd="1" destOrd="0" presId="urn:microsoft.com/office/officeart/2005/8/layout/hList9"/>
    <dgm:cxn modelId="{D811F950-9DBF-46DB-93F0-56E0B8F84C3B}" type="presParOf" srcId="{D5AF430A-2683-46CB-966F-4E0ED8DF35A9}" destId="{8288DE16-68CD-4F17-8E85-E9BC18A8E94D}" srcOrd="0" destOrd="0" presId="urn:microsoft.com/office/officeart/2005/8/layout/hList9"/>
    <dgm:cxn modelId="{2A83636E-D300-4B25-813E-F65FB6B6E222}" type="presParOf" srcId="{D5AF430A-2683-46CB-966F-4E0ED8DF35A9}" destId="{B5D5A73A-8BB3-42B6-ACC5-2A6B50BCF492}" srcOrd="1" destOrd="0" presId="urn:microsoft.com/office/officeart/2005/8/layout/hList9"/>
    <dgm:cxn modelId="{B2C6BE06-E981-4089-AB47-BD8846903013}" type="presParOf" srcId="{6ADA6CED-3E68-4540-BFCF-891A15C39D14}" destId="{A987F0EA-A35A-4853-BF65-5EAE1E5FE1E0}" srcOrd="7" destOrd="0" presId="urn:microsoft.com/office/officeart/2005/8/layout/hList9"/>
    <dgm:cxn modelId="{86922902-1287-4FCF-BC42-406E9D301639}" type="presParOf" srcId="{6ADA6CED-3E68-4540-BFCF-891A15C39D14}" destId="{7BDCC60A-BFF1-450E-8E62-86B31555CAD4}" srcOrd="8" destOrd="0" presId="urn:microsoft.com/office/officeart/2005/8/layout/hList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080875-B695-487D-8C4F-A5F27EFF28DD}" type="doc">
      <dgm:prSet loTypeId="urn:microsoft.com/office/officeart/2005/8/layout/bProcess3" loCatId="process" qsTypeId="urn:microsoft.com/office/officeart/2005/8/quickstyle/3d5" qsCatId="3D" csTypeId="urn:microsoft.com/office/officeart/2005/8/colors/accent1_2" csCatId="accent1" phldr="1"/>
      <dgm:spPr/>
      <dgm:t>
        <a:bodyPr/>
        <a:lstStyle/>
        <a:p>
          <a:endParaRPr lang="en-IN"/>
        </a:p>
      </dgm:t>
    </dgm:pt>
    <dgm:pt modelId="{29594B19-977C-4C76-9DF2-2C2167DF7822}">
      <dgm:prSet phldrT="[Text]"/>
      <dgm:spPr/>
      <dgm:t>
        <a:bodyPr/>
        <a:lstStyle/>
        <a:p>
          <a:r>
            <a:rPr lang="en-IN" dirty="0"/>
            <a:t>Object Detection</a:t>
          </a:r>
        </a:p>
      </dgm:t>
    </dgm:pt>
    <dgm:pt modelId="{DBE21E1E-B2A9-4D89-B24B-DA0FDCE292C2}" type="parTrans" cxnId="{DBB0F7FB-2924-4C3F-B7A0-88C10732FAEA}">
      <dgm:prSet/>
      <dgm:spPr/>
      <dgm:t>
        <a:bodyPr/>
        <a:lstStyle/>
        <a:p>
          <a:endParaRPr lang="en-IN"/>
        </a:p>
      </dgm:t>
    </dgm:pt>
    <dgm:pt modelId="{CB538E1B-007F-4A42-A897-C102CC1B8C05}" type="sibTrans" cxnId="{DBB0F7FB-2924-4C3F-B7A0-88C10732FAEA}">
      <dgm:prSet/>
      <dgm:spPr/>
      <dgm:t>
        <a:bodyPr/>
        <a:lstStyle/>
        <a:p>
          <a:endParaRPr lang="en-IN"/>
        </a:p>
      </dgm:t>
    </dgm:pt>
    <dgm:pt modelId="{E02B5445-B832-453E-B382-8E859C8E68E5}">
      <dgm:prSet phldrT="[Text]"/>
      <dgm:spPr/>
      <dgm:t>
        <a:bodyPr/>
        <a:lstStyle/>
        <a:p>
          <a:r>
            <a:rPr lang="en-IN" dirty="0"/>
            <a:t>Object Extraction</a:t>
          </a:r>
        </a:p>
      </dgm:t>
    </dgm:pt>
    <dgm:pt modelId="{BED839C1-3097-4938-8959-DF9EEA658843}" type="parTrans" cxnId="{824F1B12-CA70-4F33-8AA4-C8E62E5920F0}">
      <dgm:prSet/>
      <dgm:spPr/>
      <dgm:t>
        <a:bodyPr/>
        <a:lstStyle/>
        <a:p>
          <a:endParaRPr lang="en-IN"/>
        </a:p>
      </dgm:t>
    </dgm:pt>
    <dgm:pt modelId="{F4C5CDFB-DA85-4A97-8833-788B6DEC5701}" type="sibTrans" cxnId="{824F1B12-CA70-4F33-8AA4-C8E62E5920F0}">
      <dgm:prSet/>
      <dgm:spPr/>
      <dgm:t>
        <a:bodyPr/>
        <a:lstStyle/>
        <a:p>
          <a:endParaRPr lang="en-IN"/>
        </a:p>
      </dgm:t>
    </dgm:pt>
    <dgm:pt modelId="{969C65AF-C957-4154-9AC8-69487F04D2E2}">
      <dgm:prSet phldrT="[Text]"/>
      <dgm:spPr/>
      <dgm:t>
        <a:bodyPr/>
        <a:lstStyle/>
        <a:p>
          <a:r>
            <a:rPr lang="en-IN" dirty="0"/>
            <a:t>Object Segmentation</a:t>
          </a:r>
        </a:p>
      </dgm:t>
    </dgm:pt>
    <dgm:pt modelId="{DEEEB8AE-78B6-4F55-A867-360A0F9E816B}" type="parTrans" cxnId="{53454A27-41AB-42E8-80BB-63E837B4EE09}">
      <dgm:prSet/>
      <dgm:spPr/>
      <dgm:t>
        <a:bodyPr/>
        <a:lstStyle/>
        <a:p>
          <a:endParaRPr lang="en-IN"/>
        </a:p>
      </dgm:t>
    </dgm:pt>
    <dgm:pt modelId="{937A7EFA-DF3E-4300-84ED-D8C3862BB7F6}" type="sibTrans" cxnId="{53454A27-41AB-42E8-80BB-63E837B4EE09}">
      <dgm:prSet/>
      <dgm:spPr/>
      <dgm:t>
        <a:bodyPr/>
        <a:lstStyle/>
        <a:p>
          <a:endParaRPr lang="en-IN"/>
        </a:p>
      </dgm:t>
    </dgm:pt>
    <dgm:pt modelId="{1B8914BD-0C17-400A-8561-79969AA9B45B}">
      <dgm:prSet phldrT="[Text]"/>
      <dgm:spPr/>
      <dgm:t>
        <a:bodyPr/>
        <a:lstStyle/>
        <a:p>
          <a:r>
            <a:rPr lang="en-IN" dirty="0"/>
            <a:t>Object labelling </a:t>
          </a:r>
        </a:p>
      </dgm:t>
    </dgm:pt>
    <dgm:pt modelId="{C0353178-1B71-4768-8D50-EAAF462AD7A0}" type="parTrans" cxnId="{32238613-C835-44E7-94AD-C90DAE4A6378}">
      <dgm:prSet/>
      <dgm:spPr/>
      <dgm:t>
        <a:bodyPr/>
        <a:lstStyle/>
        <a:p>
          <a:endParaRPr lang="en-IN"/>
        </a:p>
      </dgm:t>
    </dgm:pt>
    <dgm:pt modelId="{331D7CB2-3DF5-4870-98F0-C561C85FC82A}" type="sibTrans" cxnId="{32238613-C835-44E7-94AD-C90DAE4A6378}">
      <dgm:prSet/>
      <dgm:spPr/>
      <dgm:t>
        <a:bodyPr/>
        <a:lstStyle/>
        <a:p>
          <a:endParaRPr lang="en-IN"/>
        </a:p>
      </dgm:t>
    </dgm:pt>
    <dgm:pt modelId="{E1E14587-D7AD-4344-B454-CA83A5AFBB93}">
      <dgm:prSet phldrT="[Text]"/>
      <dgm:spPr/>
      <dgm:t>
        <a:bodyPr/>
        <a:lstStyle/>
        <a:p>
          <a:r>
            <a:rPr lang="en-IN" dirty="0"/>
            <a:t>Volume Estimation</a:t>
          </a:r>
        </a:p>
      </dgm:t>
    </dgm:pt>
    <dgm:pt modelId="{9BA5C993-E139-4A86-B1C7-787650A786D7}" type="sibTrans" cxnId="{DB063AC2-5102-4DE6-85FF-2697771A85B5}">
      <dgm:prSet/>
      <dgm:spPr/>
      <dgm:t>
        <a:bodyPr/>
        <a:lstStyle/>
        <a:p>
          <a:endParaRPr lang="en-IN"/>
        </a:p>
      </dgm:t>
    </dgm:pt>
    <dgm:pt modelId="{AAB142D3-817A-4344-BB5E-354214A7F1B7}" type="parTrans" cxnId="{DB063AC2-5102-4DE6-85FF-2697771A85B5}">
      <dgm:prSet/>
      <dgm:spPr/>
      <dgm:t>
        <a:bodyPr/>
        <a:lstStyle/>
        <a:p>
          <a:endParaRPr lang="en-IN"/>
        </a:p>
      </dgm:t>
    </dgm:pt>
    <dgm:pt modelId="{5AA707AB-436A-487D-9677-80AF991AFD71}">
      <dgm:prSet/>
      <dgm:spPr/>
      <dgm:t>
        <a:bodyPr/>
        <a:lstStyle/>
        <a:p>
          <a:r>
            <a:rPr lang="en-IN" dirty="0"/>
            <a:t>Calorie Estimation</a:t>
          </a:r>
        </a:p>
      </dgm:t>
    </dgm:pt>
    <dgm:pt modelId="{C21D7A28-CE8A-4768-90EB-DB59EE1AC6FB}" type="parTrans" cxnId="{DCC222DA-F476-4D05-8F42-D4A94E84E0C3}">
      <dgm:prSet/>
      <dgm:spPr/>
      <dgm:t>
        <a:bodyPr/>
        <a:lstStyle/>
        <a:p>
          <a:endParaRPr lang="en-IN"/>
        </a:p>
      </dgm:t>
    </dgm:pt>
    <dgm:pt modelId="{A190AFCF-FCD9-4F96-AE4F-402699ABFD1D}" type="sibTrans" cxnId="{DCC222DA-F476-4D05-8F42-D4A94E84E0C3}">
      <dgm:prSet/>
      <dgm:spPr/>
      <dgm:t>
        <a:bodyPr/>
        <a:lstStyle/>
        <a:p>
          <a:endParaRPr lang="en-IN"/>
        </a:p>
      </dgm:t>
    </dgm:pt>
    <dgm:pt modelId="{5380738D-66B1-43DE-A9BC-B7F26C60AE12}" type="pres">
      <dgm:prSet presAssocID="{76080875-B695-487D-8C4F-A5F27EFF28DD}" presName="Name0" presStyleCnt="0">
        <dgm:presLayoutVars>
          <dgm:dir/>
          <dgm:resizeHandles val="exact"/>
        </dgm:presLayoutVars>
      </dgm:prSet>
      <dgm:spPr/>
    </dgm:pt>
    <dgm:pt modelId="{C307DCB7-1750-4CFE-97B0-5C792404368C}" type="pres">
      <dgm:prSet presAssocID="{29594B19-977C-4C76-9DF2-2C2167DF7822}" presName="node" presStyleLbl="node1" presStyleIdx="0" presStyleCnt="6">
        <dgm:presLayoutVars>
          <dgm:bulletEnabled val="1"/>
        </dgm:presLayoutVars>
      </dgm:prSet>
      <dgm:spPr/>
    </dgm:pt>
    <dgm:pt modelId="{07F758C7-E038-4150-9D36-7D9AF4318D1E}" type="pres">
      <dgm:prSet presAssocID="{CB538E1B-007F-4A42-A897-C102CC1B8C05}" presName="sibTrans" presStyleLbl="sibTrans1D1" presStyleIdx="0" presStyleCnt="5"/>
      <dgm:spPr/>
    </dgm:pt>
    <dgm:pt modelId="{C76273F2-6C11-4142-A2A2-0BB5004FC3DA}" type="pres">
      <dgm:prSet presAssocID="{CB538E1B-007F-4A42-A897-C102CC1B8C05}" presName="connectorText" presStyleLbl="sibTrans1D1" presStyleIdx="0" presStyleCnt="5"/>
      <dgm:spPr/>
    </dgm:pt>
    <dgm:pt modelId="{1D733CEF-7F07-4A21-8424-354B95AA4D2D}" type="pres">
      <dgm:prSet presAssocID="{E02B5445-B832-453E-B382-8E859C8E68E5}" presName="node" presStyleLbl="node1" presStyleIdx="1" presStyleCnt="6">
        <dgm:presLayoutVars>
          <dgm:bulletEnabled val="1"/>
        </dgm:presLayoutVars>
      </dgm:prSet>
      <dgm:spPr/>
    </dgm:pt>
    <dgm:pt modelId="{048E2865-1CB4-44D9-BFDD-34D1F9A7F851}" type="pres">
      <dgm:prSet presAssocID="{F4C5CDFB-DA85-4A97-8833-788B6DEC5701}" presName="sibTrans" presStyleLbl="sibTrans1D1" presStyleIdx="1" presStyleCnt="5"/>
      <dgm:spPr/>
    </dgm:pt>
    <dgm:pt modelId="{50A269EB-63F8-43A8-899B-A6020214029B}" type="pres">
      <dgm:prSet presAssocID="{F4C5CDFB-DA85-4A97-8833-788B6DEC5701}" presName="connectorText" presStyleLbl="sibTrans1D1" presStyleIdx="1" presStyleCnt="5"/>
      <dgm:spPr/>
    </dgm:pt>
    <dgm:pt modelId="{A5DF228D-48B8-4D53-9FFE-79A47F75604B}" type="pres">
      <dgm:prSet presAssocID="{969C65AF-C957-4154-9AC8-69487F04D2E2}" presName="node" presStyleLbl="node1" presStyleIdx="2" presStyleCnt="6">
        <dgm:presLayoutVars>
          <dgm:bulletEnabled val="1"/>
        </dgm:presLayoutVars>
      </dgm:prSet>
      <dgm:spPr/>
    </dgm:pt>
    <dgm:pt modelId="{5B076F60-8E19-4B13-8466-9CFD66893895}" type="pres">
      <dgm:prSet presAssocID="{937A7EFA-DF3E-4300-84ED-D8C3862BB7F6}" presName="sibTrans" presStyleLbl="sibTrans1D1" presStyleIdx="2" presStyleCnt="5"/>
      <dgm:spPr/>
    </dgm:pt>
    <dgm:pt modelId="{FCFF16C9-B43A-4C63-89E9-EAD519E424EB}" type="pres">
      <dgm:prSet presAssocID="{937A7EFA-DF3E-4300-84ED-D8C3862BB7F6}" presName="connectorText" presStyleLbl="sibTrans1D1" presStyleIdx="2" presStyleCnt="5"/>
      <dgm:spPr/>
    </dgm:pt>
    <dgm:pt modelId="{4367A6E3-488B-4D20-BD52-248B26A3040D}" type="pres">
      <dgm:prSet presAssocID="{1B8914BD-0C17-400A-8561-79969AA9B45B}" presName="node" presStyleLbl="node1" presStyleIdx="3" presStyleCnt="6">
        <dgm:presLayoutVars>
          <dgm:bulletEnabled val="1"/>
        </dgm:presLayoutVars>
      </dgm:prSet>
      <dgm:spPr/>
    </dgm:pt>
    <dgm:pt modelId="{7A658D8C-DE2A-427B-8DE8-D315DE1B44D0}" type="pres">
      <dgm:prSet presAssocID="{331D7CB2-3DF5-4870-98F0-C561C85FC82A}" presName="sibTrans" presStyleLbl="sibTrans1D1" presStyleIdx="3" presStyleCnt="5"/>
      <dgm:spPr/>
    </dgm:pt>
    <dgm:pt modelId="{E5959A91-2C54-4B2C-991E-1EBE7BC93159}" type="pres">
      <dgm:prSet presAssocID="{331D7CB2-3DF5-4870-98F0-C561C85FC82A}" presName="connectorText" presStyleLbl="sibTrans1D1" presStyleIdx="3" presStyleCnt="5"/>
      <dgm:spPr/>
    </dgm:pt>
    <dgm:pt modelId="{348BCFE9-1E26-4A25-9D66-FF9B1EF16B56}" type="pres">
      <dgm:prSet presAssocID="{E1E14587-D7AD-4344-B454-CA83A5AFBB93}" presName="node" presStyleLbl="node1" presStyleIdx="4" presStyleCnt="6">
        <dgm:presLayoutVars>
          <dgm:bulletEnabled val="1"/>
        </dgm:presLayoutVars>
      </dgm:prSet>
      <dgm:spPr/>
    </dgm:pt>
    <dgm:pt modelId="{63A87C4A-F69B-4DEF-9CB2-03B9976F2047}" type="pres">
      <dgm:prSet presAssocID="{9BA5C993-E139-4A86-B1C7-787650A786D7}" presName="sibTrans" presStyleLbl="sibTrans1D1" presStyleIdx="4" presStyleCnt="5"/>
      <dgm:spPr/>
    </dgm:pt>
    <dgm:pt modelId="{50A1CD04-7804-41F2-BE83-27EE045EF56F}" type="pres">
      <dgm:prSet presAssocID="{9BA5C993-E139-4A86-B1C7-787650A786D7}" presName="connectorText" presStyleLbl="sibTrans1D1" presStyleIdx="4" presStyleCnt="5"/>
      <dgm:spPr/>
    </dgm:pt>
    <dgm:pt modelId="{7226DC29-83C6-45DF-9A77-992488471DF4}" type="pres">
      <dgm:prSet presAssocID="{5AA707AB-436A-487D-9677-80AF991AFD71}" presName="node" presStyleLbl="node1" presStyleIdx="5" presStyleCnt="6" custLinFactNeighborX="22707" custLinFactNeighborY="70764">
        <dgm:presLayoutVars>
          <dgm:bulletEnabled val="1"/>
        </dgm:presLayoutVars>
      </dgm:prSet>
      <dgm:spPr/>
    </dgm:pt>
  </dgm:ptLst>
  <dgm:cxnLst>
    <dgm:cxn modelId="{824F1B12-CA70-4F33-8AA4-C8E62E5920F0}" srcId="{76080875-B695-487D-8C4F-A5F27EFF28DD}" destId="{E02B5445-B832-453E-B382-8E859C8E68E5}" srcOrd="1" destOrd="0" parTransId="{BED839C1-3097-4938-8959-DF9EEA658843}" sibTransId="{F4C5CDFB-DA85-4A97-8833-788B6DEC5701}"/>
    <dgm:cxn modelId="{32238613-C835-44E7-94AD-C90DAE4A6378}" srcId="{76080875-B695-487D-8C4F-A5F27EFF28DD}" destId="{1B8914BD-0C17-400A-8561-79969AA9B45B}" srcOrd="3" destOrd="0" parTransId="{C0353178-1B71-4768-8D50-EAAF462AD7A0}" sibTransId="{331D7CB2-3DF5-4870-98F0-C561C85FC82A}"/>
    <dgm:cxn modelId="{228EE124-EF2A-4616-B2B7-3640C36B9FEF}" type="presOf" srcId="{CB538E1B-007F-4A42-A897-C102CC1B8C05}" destId="{07F758C7-E038-4150-9D36-7D9AF4318D1E}" srcOrd="0" destOrd="0" presId="urn:microsoft.com/office/officeart/2005/8/layout/bProcess3"/>
    <dgm:cxn modelId="{53454A27-41AB-42E8-80BB-63E837B4EE09}" srcId="{76080875-B695-487D-8C4F-A5F27EFF28DD}" destId="{969C65AF-C957-4154-9AC8-69487F04D2E2}" srcOrd="2" destOrd="0" parTransId="{DEEEB8AE-78B6-4F55-A867-360A0F9E816B}" sibTransId="{937A7EFA-DF3E-4300-84ED-D8C3862BB7F6}"/>
    <dgm:cxn modelId="{C9F82229-FB0B-40BD-9BA8-7977D97D3359}" type="presOf" srcId="{9BA5C993-E139-4A86-B1C7-787650A786D7}" destId="{50A1CD04-7804-41F2-BE83-27EE045EF56F}" srcOrd="1" destOrd="0" presId="urn:microsoft.com/office/officeart/2005/8/layout/bProcess3"/>
    <dgm:cxn modelId="{4E1B4132-6BBF-4509-A629-A11AFFCDBF23}" type="presOf" srcId="{CB538E1B-007F-4A42-A897-C102CC1B8C05}" destId="{C76273F2-6C11-4142-A2A2-0BB5004FC3DA}" srcOrd="1" destOrd="0" presId="urn:microsoft.com/office/officeart/2005/8/layout/bProcess3"/>
    <dgm:cxn modelId="{EFAB1C68-6C22-4978-A4A0-B7D775AC2957}" type="presOf" srcId="{969C65AF-C957-4154-9AC8-69487F04D2E2}" destId="{A5DF228D-48B8-4D53-9FFE-79A47F75604B}" srcOrd="0" destOrd="0" presId="urn:microsoft.com/office/officeart/2005/8/layout/bProcess3"/>
    <dgm:cxn modelId="{B5A07269-F782-4A42-86E6-9725F235A97C}" type="presOf" srcId="{E1E14587-D7AD-4344-B454-CA83A5AFBB93}" destId="{348BCFE9-1E26-4A25-9D66-FF9B1EF16B56}" srcOrd="0" destOrd="0" presId="urn:microsoft.com/office/officeart/2005/8/layout/bProcess3"/>
    <dgm:cxn modelId="{EB673181-2534-4774-AC40-43F2C1D08C78}" type="presOf" srcId="{76080875-B695-487D-8C4F-A5F27EFF28DD}" destId="{5380738D-66B1-43DE-A9BC-B7F26C60AE12}" srcOrd="0" destOrd="0" presId="urn:microsoft.com/office/officeart/2005/8/layout/bProcess3"/>
    <dgm:cxn modelId="{936348A4-9E7B-441A-899C-922D39A8291E}" type="presOf" srcId="{5AA707AB-436A-487D-9677-80AF991AFD71}" destId="{7226DC29-83C6-45DF-9A77-992488471DF4}" srcOrd="0" destOrd="0" presId="urn:microsoft.com/office/officeart/2005/8/layout/bProcess3"/>
    <dgm:cxn modelId="{D4F935A9-8A11-437A-8BAE-D1B192B74D57}" type="presOf" srcId="{E02B5445-B832-453E-B382-8E859C8E68E5}" destId="{1D733CEF-7F07-4A21-8424-354B95AA4D2D}" srcOrd="0" destOrd="0" presId="urn:microsoft.com/office/officeart/2005/8/layout/bProcess3"/>
    <dgm:cxn modelId="{01ED78AB-8965-4B6C-95D4-53EE4147EB90}" type="presOf" srcId="{937A7EFA-DF3E-4300-84ED-D8C3862BB7F6}" destId="{FCFF16C9-B43A-4C63-89E9-EAD519E424EB}" srcOrd="1" destOrd="0" presId="urn:microsoft.com/office/officeart/2005/8/layout/bProcess3"/>
    <dgm:cxn modelId="{ACFAE3AC-7CB6-4932-B9D3-D99373906664}" type="presOf" srcId="{9BA5C993-E139-4A86-B1C7-787650A786D7}" destId="{63A87C4A-F69B-4DEF-9CB2-03B9976F2047}" srcOrd="0" destOrd="0" presId="urn:microsoft.com/office/officeart/2005/8/layout/bProcess3"/>
    <dgm:cxn modelId="{C51864BB-5260-4C49-B7F5-47E032A34FCB}" type="presOf" srcId="{F4C5CDFB-DA85-4A97-8833-788B6DEC5701}" destId="{50A269EB-63F8-43A8-899B-A6020214029B}" srcOrd="1" destOrd="0" presId="urn:microsoft.com/office/officeart/2005/8/layout/bProcess3"/>
    <dgm:cxn modelId="{DB063AC2-5102-4DE6-85FF-2697771A85B5}" srcId="{76080875-B695-487D-8C4F-A5F27EFF28DD}" destId="{E1E14587-D7AD-4344-B454-CA83A5AFBB93}" srcOrd="4" destOrd="0" parTransId="{AAB142D3-817A-4344-BB5E-354214A7F1B7}" sibTransId="{9BA5C993-E139-4A86-B1C7-787650A786D7}"/>
    <dgm:cxn modelId="{C9874EC7-D133-422E-89D6-CE0DB21EACE4}" type="presOf" srcId="{29594B19-977C-4C76-9DF2-2C2167DF7822}" destId="{C307DCB7-1750-4CFE-97B0-5C792404368C}" srcOrd="0" destOrd="0" presId="urn:microsoft.com/office/officeart/2005/8/layout/bProcess3"/>
    <dgm:cxn modelId="{E3BE48CA-7837-42AC-BE79-72037DFDD0D7}" type="presOf" srcId="{331D7CB2-3DF5-4870-98F0-C561C85FC82A}" destId="{7A658D8C-DE2A-427B-8DE8-D315DE1B44D0}" srcOrd="0" destOrd="0" presId="urn:microsoft.com/office/officeart/2005/8/layout/bProcess3"/>
    <dgm:cxn modelId="{A0C8BFCF-83D8-4B5E-B5F1-42AA86457134}" type="presOf" srcId="{331D7CB2-3DF5-4870-98F0-C561C85FC82A}" destId="{E5959A91-2C54-4B2C-991E-1EBE7BC93159}" srcOrd="1" destOrd="0" presId="urn:microsoft.com/office/officeart/2005/8/layout/bProcess3"/>
    <dgm:cxn modelId="{DCC222DA-F476-4D05-8F42-D4A94E84E0C3}" srcId="{76080875-B695-487D-8C4F-A5F27EFF28DD}" destId="{5AA707AB-436A-487D-9677-80AF991AFD71}" srcOrd="5" destOrd="0" parTransId="{C21D7A28-CE8A-4768-90EB-DB59EE1AC6FB}" sibTransId="{A190AFCF-FCD9-4F96-AE4F-402699ABFD1D}"/>
    <dgm:cxn modelId="{48DE67DF-4CC0-4E1A-AA31-3BBF8F75DE56}" type="presOf" srcId="{1B8914BD-0C17-400A-8561-79969AA9B45B}" destId="{4367A6E3-488B-4D20-BD52-248B26A3040D}" srcOrd="0" destOrd="0" presId="urn:microsoft.com/office/officeart/2005/8/layout/bProcess3"/>
    <dgm:cxn modelId="{85BA13EA-1BC5-462A-8EC7-DDD2C3187198}" type="presOf" srcId="{937A7EFA-DF3E-4300-84ED-D8C3862BB7F6}" destId="{5B076F60-8E19-4B13-8466-9CFD66893895}" srcOrd="0" destOrd="0" presId="urn:microsoft.com/office/officeart/2005/8/layout/bProcess3"/>
    <dgm:cxn modelId="{C8A77AEE-502C-47FA-93F4-BDD9EE8ECC51}" type="presOf" srcId="{F4C5CDFB-DA85-4A97-8833-788B6DEC5701}" destId="{048E2865-1CB4-44D9-BFDD-34D1F9A7F851}" srcOrd="0" destOrd="0" presId="urn:microsoft.com/office/officeart/2005/8/layout/bProcess3"/>
    <dgm:cxn modelId="{DBB0F7FB-2924-4C3F-B7A0-88C10732FAEA}" srcId="{76080875-B695-487D-8C4F-A5F27EFF28DD}" destId="{29594B19-977C-4C76-9DF2-2C2167DF7822}" srcOrd="0" destOrd="0" parTransId="{DBE21E1E-B2A9-4D89-B24B-DA0FDCE292C2}" sibTransId="{CB538E1B-007F-4A42-A897-C102CC1B8C05}"/>
    <dgm:cxn modelId="{2204A5F3-C598-460C-9607-CE7CD0D802CB}" type="presParOf" srcId="{5380738D-66B1-43DE-A9BC-B7F26C60AE12}" destId="{C307DCB7-1750-4CFE-97B0-5C792404368C}" srcOrd="0" destOrd="0" presId="urn:microsoft.com/office/officeart/2005/8/layout/bProcess3"/>
    <dgm:cxn modelId="{7B9B83A1-F795-4F56-8A73-29B9A0C33148}" type="presParOf" srcId="{5380738D-66B1-43DE-A9BC-B7F26C60AE12}" destId="{07F758C7-E038-4150-9D36-7D9AF4318D1E}" srcOrd="1" destOrd="0" presId="urn:microsoft.com/office/officeart/2005/8/layout/bProcess3"/>
    <dgm:cxn modelId="{2655F9EF-C7BF-46C9-918F-DA9BAFB31B3D}" type="presParOf" srcId="{07F758C7-E038-4150-9D36-7D9AF4318D1E}" destId="{C76273F2-6C11-4142-A2A2-0BB5004FC3DA}" srcOrd="0" destOrd="0" presId="urn:microsoft.com/office/officeart/2005/8/layout/bProcess3"/>
    <dgm:cxn modelId="{72A6A7FE-182E-4218-92AD-A55656FA304C}" type="presParOf" srcId="{5380738D-66B1-43DE-A9BC-B7F26C60AE12}" destId="{1D733CEF-7F07-4A21-8424-354B95AA4D2D}" srcOrd="2" destOrd="0" presId="urn:microsoft.com/office/officeart/2005/8/layout/bProcess3"/>
    <dgm:cxn modelId="{5A17EB77-9AD2-4601-9BDC-748745BF89CA}" type="presParOf" srcId="{5380738D-66B1-43DE-A9BC-B7F26C60AE12}" destId="{048E2865-1CB4-44D9-BFDD-34D1F9A7F851}" srcOrd="3" destOrd="0" presId="urn:microsoft.com/office/officeart/2005/8/layout/bProcess3"/>
    <dgm:cxn modelId="{1755B1FA-A493-4B4A-95ED-8CFA82BCEFE9}" type="presParOf" srcId="{048E2865-1CB4-44D9-BFDD-34D1F9A7F851}" destId="{50A269EB-63F8-43A8-899B-A6020214029B}" srcOrd="0" destOrd="0" presId="urn:microsoft.com/office/officeart/2005/8/layout/bProcess3"/>
    <dgm:cxn modelId="{9ACD1E96-23FA-44FE-B8FF-E6FD82295FF3}" type="presParOf" srcId="{5380738D-66B1-43DE-A9BC-B7F26C60AE12}" destId="{A5DF228D-48B8-4D53-9FFE-79A47F75604B}" srcOrd="4" destOrd="0" presId="urn:microsoft.com/office/officeart/2005/8/layout/bProcess3"/>
    <dgm:cxn modelId="{A2CB3796-0B5A-444F-915B-F4B2C320E21C}" type="presParOf" srcId="{5380738D-66B1-43DE-A9BC-B7F26C60AE12}" destId="{5B076F60-8E19-4B13-8466-9CFD66893895}" srcOrd="5" destOrd="0" presId="urn:microsoft.com/office/officeart/2005/8/layout/bProcess3"/>
    <dgm:cxn modelId="{33F8CF03-E14A-4A7D-83FB-6CD64CB148D4}" type="presParOf" srcId="{5B076F60-8E19-4B13-8466-9CFD66893895}" destId="{FCFF16C9-B43A-4C63-89E9-EAD519E424EB}" srcOrd="0" destOrd="0" presId="urn:microsoft.com/office/officeart/2005/8/layout/bProcess3"/>
    <dgm:cxn modelId="{FCD55D1F-317D-4BA3-8644-6B76C5F25FA8}" type="presParOf" srcId="{5380738D-66B1-43DE-A9BC-B7F26C60AE12}" destId="{4367A6E3-488B-4D20-BD52-248B26A3040D}" srcOrd="6" destOrd="0" presId="urn:microsoft.com/office/officeart/2005/8/layout/bProcess3"/>
    <dgm:cxn modelId="{29141AC3-5E7E-4E81-8A8B-4F0B0932711A}" type="presParOf" srcId="{5380738D-66B1-43DE-A9BC-B7F26C60AE12}" destId="{7A658D8C-DE2A-427B-8DE8-D315DE1B44D0}" srcOrd="7" destOrd="0" presId="urn:microsoft.com/office/officeart/2005/8/layout/bProcess3"/>
    <dgm:cxn modelId="{DAB58313-A024-41CE-9202-517B898177F9}" type="presParOf" srcId="{7A658D8C-DE2A-427B-8DE8-D315DE1B44D0}" destId="{E5959A91-2C54-4B2C-991E-1EBE7BC93159}" srcOrd="0" destOrd="0" presId="urn:microsoft.com/office/officeart/2005/8/layout/bProcess3"/>
    <dgm:cxn modelId="{7A3983A8-0B09-4C88-8555-D8D882AC1229}" type="presParOf" srcId="{5380738D-66B1-43DE-A9BC-B7F26C60AE12}" destId="{348BCFE9-1E26-4A25-9D66-FF9B1EF16B56}" srcOrd="8" destOrd="0" presId="urn:microsoft.com/office/officeart/2005/8/layout/bProcess3"/>
    <dgm:cxn modelId="{67BFE92A-DACF-4CD8-9464-9A9941757F7B}" type="presParOf" srcId="{5380738D-66B1-43DE-A9BC-B7F26C60AE12}" destId="{63A87C4A-F69B-4DEF-9CB2-03B9976F2047}" srcOrd="9" destOrd="0" presId="urn:microsoft.com/office/officeart/2005/8/layout/bProcess3"/>
    <dgm:cxn modelId="{AB7A24C6-8BA8-4B13-989A-664F302E31A6}" type="presParOf" srcId="{63A87C4A-F69B-4DEF-9CB2-03B9976F2047}" destId="{50A1CD04-7804-41F2-BE83-27EE045EF56F}" srcOrd="0" destOrd="0" presId="urn:microsoft.com/office/officeart/2005/8/layout/bProcess3"/>
    <dgm:cxn modelId="{CC804830-E021-4924-B772-ECC9C013E407}" type="presParOf" srcId="{5380738D-66B1-43DE-A9BC-B7F26C60AE12}" destId="{7226DC29-83C6-45DF-9A77-992488471DF4}"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43BD5B-FD9C-42F4-9ACF-E7B7DAACEE5D}" type="doc">
      <dgm:prSet loTypeId="urn:microsoft.com/office/officeart/2005/8/layout/arrow2" loCatId="process" qsTypeId="urn:microsoft.com/office/officeart/2005/8/quickstyle/simple1" qsCatId="simple" csTypeId="urn:microsoft.com/office/officeart/2005/8/colors/accent1_2" csCatId="accent1" phldr="1"/>
      <dgm:spPr/>
    </dgm:pt>
    <dgm:pt modelId="{6DEAB386-D9AF-4917-A2AC-ECF994BAB758}">
      <dgm:prSet phldrT="[Text]"/>
      <dgm:spPr/>
      <dgm:t>
        <a:bodyPr/>
        <a:lstStyle/>
        <a:p>
          <a:pPr algn="r"/>
          <a:r>
            <a:rPr lang="en-IN" dirty="0">
              <a:solidFill>
                <a:srgbClr val="00B0F0"/>
              </a:solidFill>
            </a:rPr>
            <a:t>1</a:t>
          </a:r>
        </a:p>
      </dgm:t>
    </dgm:pt>
    <dgm:pt modelId="{E0ED30BF-8CD7-4C4E-9A3C-C1292E9BA0C5}" type="parTrans" cxnId="{A9AC3186-8157-4A6C-86A3-02BD86EDB894}">
      <dgm:prSet/>
      <dgm:spPr/>
      <dgm:t>
        <a:bodyPr/>
        <a:lstStyle/>
        <a:p>
          <a:endParaRPr lang="en-IN"/>
        </a:p>
      </dgm:t>
    </dgm:pt>
    <dgm:pt modelId="{7C94924F-3650-40CE-9A2C-296B3D9534C9}" type="sibTrans" cxnId="{A9AC3186-8157-4A6C-86A3-02BD86EDB894}">
      <dgm:prSet/>
      <dgm:spPr/>
      <dgm:t>
        <a:bodyPr/>
        <a:lstStyle/>
        <a:p>
          <a:endParaRPr lang="en-IN"/>
        </a:p>
      </dgm:t>
    </dgm:pt>
    <dgm:pt modelId="{D2393741-D386-41C4-B381-786B37C1D3D3}">
      <dgm:prSet phldrT="[Text]"/>
      <dgm:spPr/>
      <dgm:t>
        <a:bodyPr/>
        <a:lstStyle/>
        <a:p>
          <a:pPr algn="r"/>
          <a:r>
            <a:rPr lang="en-IN" dirty="0">
              <a:solidFill>
                <a:srgbClr val="00B0F0"/>
              </a:solidFill>
            </a:rPr>
            <a:t>2</a:t>
          </a:r>
        </a:p>
      </dgm:t>
    </dgm:pt>
    <dgm:pt modelId="{06435AF2-C7A5-457E-9647-56AD7656DDCD}" type="parTrans" cxnId="{4C0891AC-38DC-4DEF-BDE3-C81E56755C87}">
      <dgm:prSet/>
      <dgm:spPr/>
      <dgm:t>
        <a:bodyPr/>
        <a:lstStyle/>
        <a:p>
          <a:endParaRPr lang="en-IN"/>
        </a:p>
      </dgm:t>
    </dgm:pt>
    <dgm:pt modelId="{F14D772A-4A2C-4458-8679-9D8E108F7E4D}" type="sibTrans" cxnId="{4C0891AC-38DC-4DEF-BDE3-C81E56755C87}">
      <dgm:prSet/>
      <dgm:spPr/>
      <dgm:t>
        <a:bodyPr/>
        <a:lstStyle/>
        <a:p>
          <a:endParaRPr lang="en-IN"/>
        </a:p>
      </dgm:t>
    </dgm:pt>
    <dgm:pt modelId="{5BB8A7BF-BE9F-4B7C-934B-54DE59EBA2B6}">
      <dgm:prSet phldrT="[Text]"/>
      <dgm:spPr/>
      <dgm:t>
        <a:bodyPr/>
        <a:lstStyle/>
        <a:p>
          <a:pPr algn="r"/>
          <a:r>
            <a:rPr lang="en-IN" dirty="0">
              <a:solidFill>
                <a:srgbClr val="00B0F0"/>
              </a:solidFill>
            </a:rPr>
            <a:t>3</a:t>
          </a:r>
        </a:p>
      </dgm:t>
    </dgm:pt>
    <dgm:pt modelId="{4C1BE0C0-F2EC-4F5A-9922-C092DAE5A304}" type="parTrans" cxnId="{F83BD89C-EDAC-450E-991B-465D70153900}">
      <dgm:prSet/>
      <dgm:spPr/>
      <dgm:t>
        <a:bodyPr/>
        <a:lstStyle/>
        <a:p>
          <a:endParaRPr lang="en-IN"/>
        </a:p>
      </dgm:t>
    </dgm:pt>
    <dgm:pt modelId="{EA3CBE79-A26E-4347-9C6A-384ED396C9DA}" type="sibTrans" cxnId="{F83BD89C-EDAC-450E-991B-465D70153900}">
      <dgm:prSet/>
      <dgm:spPr/>
      <dgm:t>
        <a:bodyPr/>
        <a:lstStyle/>
        <a:p>
          <a:endParaRPr lang="en-IN"/>
        </a:p>
      </dgm:t>
    </dgm:pt>
    <dgm:pt modelId="{3DC4D386-16DC-4409-9BAB-14DD8CC547A2}" type="pres">
      <dgm:prSet presAssocID="{D543BD5B-FD9C-42F4-9ACF-E7B7DAACEE5D}" presName="arrowDiagram" presStyleCnt="0">
        <dgm:presLayoutVars>
          <dgm:chMax val="5"/>
          <dgm:dir/>
          <dgm:resizeHandles val="exact"/>
        </dgm:presLayoutVars>
      </dgm:prSet>
      <dgm:spPr/>
    </dgm:pt>
    <dgm:pt modelId="{C302AC30-2E2A-461B-95D8-2CA75B0A86F6}" type="pres">
      <dgm:prSet presAssocID="{D543BD5B-FD9C-42F4-9ACF-E7B7DAACEE5D}" presName="arrow" presStyleLbl="bgShp" presStyleIdx="0" presStyleCnt="1" custLinFactNeighborX="5346" custLinFactNeighborY="575"/>
      <dgm:spPr/>
    </dgm:pt>
    <dgm:pt modelId="{8ABF15E7-88B8-44AD-A194-C8439B699506}" type="pres">
      <dgm:prSet presAssocID="{D543BD5B-FD9C-42F4-9ACF-E7B7DAACEE5D}" presName="arrowDiagram3" presStyleCnt="0"/>
      <dgm:spPr/>
    </dgm:pt>
    <dgm:pt modelId="{7BA10A26-B484-4E62-B379-C6B7D3CA8DD1}" type="pres">
      <dgm:prSet presAssocID="{6DEAB386-D9AF-4917-A2AC-ECF994BAB758}" presName="bullet3a" presStyleLbl="node1" presStyleIdx="0" presStyleCnt="3" custScaleX="124907" custScaleY="131497" custLinFactX="100000" custLinFactNeighborX="102661" custLinFactNeighborY="13026"/>
      <dgm:spPr/>
    </dgm:pt>
    <dgm:pt modelId="{2D3C7195-90CC-4077-B24B-E3188EE5975E}" type="pres">
      <dgm:prSet presAssocID="{6DEAB386-D9AF-4917-A2AC-ECF994BAB758}" presName="textBox3a" presStyleLbl="revTx" presStyleIdx="0" presStyleCnt="3" custScaleX="35595" custScaleY="54794" custLinFactNeighborX="-29348" custLinFactNeighborY="-45130">
        <dgm:presLayoutVars>
          <dgm:bulletEnabled val="1"/>
        </dgm:presLayoutVars>
      </dgm:prSet>
      <dgm:spPr/>
    </dgm:pt>
    <dgm:pt modelId="{14C46B4D-1EAB-4A6B-B713-AB1EAE6FCC3D}" type="pres">
      <dgm:prSet presAssocID="{D2393741-D386-41C4-B381-786B37C1D3D3}" presName="bullet3b" presStyleLbl="node1" presStyleIdx="1" presStyleCnt="3" custLinFactX="45664" custLinFactNeighborX="100000" custLinFactNeighborY="-62478"/>
      <dgm:spPr/>
    </dgm:pt>
    <dgm:pt modelId="{A0200BA0-141E-4BAC-B98E-EAD6A4404A8D}" type="pres">
      <dgm:prSet presAssocID="{D2393741-D386-41C4-B381-786B37C1D3D3}" presName="textBox3b" presStyleLbl="revTx" presStyleIdx="1" presStyleCnt="3" custScaleX="41176" custScaleY="25977" custLinFactNeighborX="-12299" custLinFactNeighborY="-55696">
        <dgm:presLayoutVars>
          <dgm:bulletEnabled val="1"/>
        </dgm:presLayoutVars>
      </dgm:prSet>
      <dgm:spPr/>
    </dgm:pt>
    <dgm:pt modelId="{50F813D9-9753-4A99-B998-FF18B66407C3}" type="pres">
      <dgm:prSet presAssocID="{5BB8A7BF-BE9F-4B7C-934B-54DE59EBA2B6}" presName="bullet3c" presStyleLbl="node1" presStyleIdx="2" presStyleCnt="3" custScaleX="77090" custScaleY="83947" custLinFactX="34031" custLinFactNeighborX="100000" custLinFactNeighborY="-28861"/>
      <dgm:spPr/>
    </dgm:pt>
    <dgm:pt modelId="{11CE983F-214F-4CF1-B3E0-BA4D426D39A5}" type="pres">
      <dgm:prSet presAssocID="{5BB8A7BF-BE9F-4B7C-934B-54DE59EBA2B6}" presName="textBox3c" presStyleLbl="revTx" presStyleIdx="2" presStyleCnt="3" custScaleX="31913" custScaleY="12472" custLinFactNeighborX="-5098" custLinFactNeighborY="-54613">
        <dgm:presLayoutVars>
          <dgm:bulletEnabled val="1"/>
        </dgm:presLayoutVars>
      </dgm:prSet>
      <dgm:spPr/>
    </dgm:pt>
  </dgm:ptLst>
  <dgm:cxnLst>
    <dgm:cxn modelId="{AB3DDF69-6EA8-4690-BB7F-A57838C90239}" type="presOf" srcId="{6DEAB386-D9AF-4917-A2AC-ECF994BAB758}" destId="{2D3C7195-90CC-4077-B24B-E3188EE5975E}" srcOrd="0" destOrd="0" presId="urn:microsoft.com/office/officeart/2005/8/layout/arrow2"/>
    <dgm:cxn modelId="{AB2A1A86-3DC9-49A4-A4A0-73701364B26E}" type="presOf" srcId="{D2393741-D386-41C4-B381-786B37C1D3D3}" destId="{A0200BA0-141E-4BAC-B98E-EAD6A4404A8D}" srcOrd="0" destOrd="0" presId="urn:microsoft.com/office/officeart/2005/8/layout/arrow2"/>
    <dgm:cxn modelId="{A9AC3186-8157-4A6C-86A3-02BD86EDB894}" srcId="{D543BD5B-FD9C-42F4-9ACF-E7B7DAACEE5D}" destId="{6DEAB386-D9AF-4917-A2AC-ECF994BAB758}" srcOrd="0" destOrd="0" parTransId="{E0ED30BF-8CD7-4C4E-9A3C-C1292E9BA0C5}" sibTransId="{7C94924F-3650-40CE-9A2C-296B3D9534C9}"/>
    <dgm:cxn modelId="{57244699-4547-4F2C-81AE-4D5972EF72C2}" type="presOf" srcId="{D543BD5B-FD9C-42F4-9ACF-E7B7DAACEE5D}" destId="{3DC4D386-16DC-4409-9BAB-14DD8CC547A2}" srcOrd="0" destOrd="0" presId="urn:microsoft.com/office/officeart/2005/8/layout/arrow2"/>
    <dgm:cxn modelId="{F83BD89C-EDAC-450E-991B-465D70153900}" srcId="{D543BD5B-FD9C-42F4-9ACF-E7B7DAACEE5D}" destId="{5BB8A7BF-BE9F-4B7C-934B-54DE59EBA2B6}" srcOrd="2" destOrd="0" parTransId="{4C1BE0C0-F2EC-4F5A-9922-C092DAE5A304}" sibTransId="{EA3CBE79-A26E-4347-9C6A-384ED396C9DA}"/>
    <dgm:cxn modelId="{4C0891AC-38DC-4DEF-BDE3-C81E56755C87}" srcId="{D543BD5B-FD9C-42F4-9ACF-E7B7DAACEE5D}" destId="{D2393741-D386-41C4-B381-786B37C1D3D3}" srcOrd="1" destOrd="0" parTransId="{06435AF2-C7A5-457E-9647-56AD7656DDCD}" sibTransId="{F14D772A-4A2C-4458-8679-9D8E108F7E4D}"/>
    <dgm:cxn modelId="{8340EFBD-D2C8-48AE-8F12-E08DCB63B4A9}" type="presOf" srcId="{5BB8A7BF-BE9F-4B7C-934B-54DE59EBA2B6}" destId="{11CE983F-214F-4CF1-B3E0-BA4D426D39A5}" srcOrd="0" destOrd="0" presId="urn:microsoft.com/office/officeart/2005/8/layout/arrow2"/>
    <dgm:cxn modelId="{A69B6424-DCC1-4164-B7AA-761A3A29D20D}" type="presParOf" srcId="{3DC4D386-16DC-4409-9BAB-14DD8CC547A2}" destId="{C302AC30-2E2A-461B-95D8-2CA75B0A86F6}" srcOrd="0" destOrd="0" presId="urn:microsoft.com/office/officeart/2005/8/layout/arrow2"/>
    <dgm:cxn modelId="{534B740C-FC89-45DD-8F2A-FE1C995515A9}" type="presParOf" srcId="{3DC4D386-16DC-4409-9BAB-14DD8CC547A2}" destId="{8ABF15E7-88B8-44AD-A194-C8439B699506}" srcOrd="1" destOrd="0" presId="urn:microsoft.com/office/officeart/2005/8/layout/arrow2"/>
    <dgm:cxn modelId="{1CD3AD71-3C5D-4D1D-8C10-AAB38CCFFC7E}" type="presParOf" srcId="{8ABF15E7-88B8-44AD-A194-C8439B699506}" destId="{7BA10A26-B484-4E62-B379-C6B7D3CA8DD1}" srcOrd="0" destOrd="0" presId="urn:microsoft.com/office/officeart/2005/8/layout/arrow2"/>
    <dgm:cxn modelId="{2D81D5B7-DA7E-420A-952E-CA1D94E920D5}" type="presParOf" srcId="{8ABF15E7-88B8-44AD-A194-C8439B699506}" destId="{2D3C7195-90CC-4077-B24B-E3188EE5975E}" srcOrd="1" destOrd="0" presId="urn:microsoft.com/office/officeart/2005/8/layout/arrow2"/>
    <dgm:cxn modelId="{93092F1D-3583-49EE-BCDD-78253F507066}" type="presParOf" srcId="{8ABF15E7-88B8-44AD-A194-C8439B699506}" destId="{14C46B4D-1EAB-4A6B-B713-AB1EAE6FCC3D}" srcOrd="2" destOrd="0" presId="urn:microsoft.com/office/officeart/2005/8/layout/arrow2"/>
    <dgm:cxn modelId="{7F9B9FB1-A7EC-460D-B862-CF1A1F7CDCCF}" type="presParOf" srcId="{8ABF15E7-88B8-44AD-A194-C8439B699506}" destId="{A0200BA0-141E-4BAC-B98E-EAD6A4404A8D}" srcOrd="3" destOrd="0" presId="urn:microsoft.com/office/officeart/2005/8/layout/arrow2"/>
    <dgm:cxn modelId="{BA43CFCB-EA01-4B39-8355-B5F0D41B38DC}" type="presParOf" srcId="{8ABF15E7-88B8-44AD-A194-C8439B699506}" destId="{50F813D9-9753-4A99-B998-FF18B66407C3}" srcOrd="4" destOrd="0" presId="urn:microsoft.com/office/officeart/2005/8/layout/arrow2"/>
    <dgm:cxn modelId="{01D195DC-9BB5-452F-BE38-13395EDDF2BC}" type="presParOf" srcId="{8ABF15E7-88B8-44AD-A194-C8439B699506}" destId="{11CE983F-214F-4CF1-B3E0-BA4D426D39A5}" srcOrd="5" destOrd="0" presId="urn:microsoft.com/office/officeart/2005/8/layout/arrow2"/>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54F810-53E2-436C-B08B-DDA2969735C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4233E0C8-EA32-4BDE-8DD6-3AC0996B7439}">
      <dgm:prSet phldrT="[Text]"/>
      <dgm:spPr>
        <a:scene3d>
          <a:camera prst="orthographicFront"/>
          <a:lightRig rig="threePt" dir="t"/>
        </a:scene3d>
        <a:sp3d>
          <a:bevelT prst="convex"/>
          <a:bevelB prst="convex"/>
        </a:sp3d>
      </dgm:spPr>
      <dgm:t>
        <a:bodyPr/>
        <a:lstStyle/>
        <a:p>
          <a:r>
            <a:rPr lang="en-IN" dirty="0">
              <a:solidFill>
                <a:srgbClr val="0F0634"/>
              </a:solidFill>
            </a:rPr>
            <a:t>Test</a:t>
          </a:r>
        </a:p>
      </dgm:t>
    </dgm:pt>
    <dgm:pt modelId="{41E944DF-D1C5-4AAF-9D46-36FFF50EAF3A}" type="parTrans" cxnId="{27780E64-58B2-4CAC-9E90-A1C67EE8C803}">
      <dgm:prSet/>
      <dgm:spPr/>
      <dgm:t>
        <a:bodyPr/>
        <a:lstStyle/>
        <a:p>
          <a:endParaRPr lang="en-IN"/>
        </a:p>
      </dgm:t>
    </dgm:pt>
    <dgm:pt modelId="{C10DFD76-5407-419D-B2BF-437DAC499623}" type="sibTrans" cxnId="{27780E64-58B2-4CAC-9E90-A1C67EE8C803}">
      <dgm:prSet/>
      <dgm:spPr>
        <a:scene3d>
          <a:camera prst="orthographicFront"/>
          <a:lightRig rig="threePt" dir="t"/>
        </a:scene3d>
        <a:sp3d>
          <a:bevelT prst="convex"/>
          <a:bevelB prst="convex"/>
        </a:sp3d>
      </dgm:spPr>
      <dgm:t>
        <a:bodyPr/>
        <a:lstStyle/>
        <a:p>
          <a:endParaRPr lang="en-IN"/>
        </a:p>
      </dgm:t>
    </dgm:pt>
    <dgm:pt modelId="{C3AE1AA2-D7CF-4BE5-9E19-D9C3FAF8228A}">
      <dgm:prSet phldrT="[Text]"/>
      <dgm:spPr>
        <a:scene3d>
          <a:camera prst="orthographicFront"/>
          <a:lightRig rig="threePt" dir="t"/>
        </a:scene3d>
        <a:sp3d>
          <a:bevelT prst="convex"/>
          <a:bevelB prst="convex"/>
        </a:sp3d>
      </dgm:spPr>
      <dgm:t>
        <a:bodyPr/>
        <a:lstStyle/>
        <a:p>
          <a:r>
            <a:rPr lang="en-IN" dirty="0">
              <a:solidFill>
                <a:srgbClr val="0F0634"/>
              </a:solidFill>
            </a:rPr>
            <a:t>Deploy</a:t>
          </a:r>
          <a:r>
            <a:rPr lang="en-IN" dirty="0"/>
            <a:t> </a:t>
          </a:r>
        </a:p>
      </dgm:t>
    </dgm:pt>
    <dgm:pt modelId="{426E4B65-6428-4F17-BC62-519E1F22E068}" type="parTrans" cxnId="{AF991728-2E69-4449-8F64-F6A7085B8F4F}">
      <dgm:prSet/>
      <dgm:spPr/>
      <dgm:t>
        <a:bodyPr/>
        <a:lstStyle/>
        <a:p>
          <a:endParaRPr lang="en-IN"/>
        </a:p>
      </dgm:t>
    </dgm:pt>
    <dgm:pt modelId="{B87787C3-DEAA-4F98-8DF4-6B23328325E0}" type="sibTrans" cxnId="{AF991728-2E69-4449-8F64-F6A7085B8F4F}">
      <dgm:prSet/>
      <dgm:spPr>
        <a:scene3d>
          <a:camera prst="orthographicFront"/>
          <a:lightRig rig="threePt" dir="t"/>
        </a:scene3d>
        <a:sp3d>
          <a:bevelT prst="convex"/>
          <a:bevelB prst="convex"/>
        </a:sp3d>
      </dgm:spPr>
      <dgm:t>
        <a:bodyPr/>
        <a:lstStyle/>
        <a:p>
          <a:endParaRPr lang="en-IN"/>
        </a:p>
      </dgm:t>
    </dgm:pt>
    <dgm:pt modelId="{B08D9C1E-A0F7-4479-8CA5-A30E586F9FC6}">
      <dgm:prSet phldrT="[Text]"/>
      <dgm:spPr>
        <a:scene3d>
          <a:camera prst="orthographicFront"/>
          <a:lightRig rig="threePt" dir="t"/>
        </a:scene3d>
        <a:sp3d>
          <a:bevelT prst="convex"/>
          <a:bevelB prst="convex"/>
        </a:sp3d>
      </dgm:spPr>
      <dgm:t>
        <a:bodyPr/>
        <a:lstStyle/>
        <a:p>
          <a:r>
            <a:rPr lang="en-IN" dirty="0">
              <a:solidFill>
                <a:srgbClr val="0F0634"/>
              </a:solidFill>
            </a:rPr>
            <a:t>Build</a:t>
          </a:r>
        </a:p>
      </dgm:t>
    </dgm:pt>
    <dgm:pt modelId="{63381ACC-E87E-4965-86FD-4842633DEE62}" type="parTrans" cxnId="{48334A0F-2ACC-43A6-915A-CBF5EE10BBA7}">
      <dgm:prSet/>
      <dgm:spPr/>
      <dgm:t>
        <a:bodyPr/>
        <a:lstStyle/>
        <a:p>
          <a:endParaRPr lang="en-IN"/>
        </a:p>
      </dgm:t>
    </dgm:pt>
    <dgm:pt modelId="{FAA53DDC-E938-4B3E-AB4A-D2C023DF90BE}" type="sibTrans" cxnId="{48334A0F-2ACC-43A6-915A-CBF5EE10BBA7}">
      <dgm:prSet/>
      <dgm:spPr>
        <a:scene3d>
          <a:camera prst="orthographicFront"/>
          <a:lightRig rig="threePt" dir="t"/>
        </a:scene3d>
        <a:sp3d>
          <a:bevelT prst="convex"/>
          <a:bevelB prst="convex"/>
        </a:sp3d>
      </dgm:spPr>
      <dgm:t>
        <a:bodyPr/>
        <a:lstStyle/>
        <a:p>
          <a:endParaRPr lang="en-IN"/>
        </a:p>
      </dgm:t>
    </dgm:pt>
    <dgm:pt modelId="{4CA406BD-86A4-4E5F-BCDF-04494E458F40}" type="pres">
      <dgm:prSet presAssocID="{3154F810-53E2-436C-B08B-DDA2969735C2}" presName="cycle" presStyleCnt="0">
        <dgm:presLayoutVars>
          <dgm:dir/>
          <dgm:resizeHandles val="exact"/>
        </dgm:presLayoutVars>
      </dgm:prSet>
      <dgm:spPr/>
    </dgm:pt>
    <dgm:pt modelId="{C01816F3-6670-4A85-82B4-9D9B19EEE5D4}" type="pres">
      <dgm:prSet presAssocID="{4233E0C8-EA32-4BDE-8DD6-3AC0996B7439}" presName="dummy" presStyleCnt="0"/>
      <dgm:spPr>
        <a:scene3d>
          <a:camera prst="orthographicFront"/>
          <a:lightRig rig="threePt" dir="t"/>
        </a:scene3d>
        <a:sp3d>
          <a:bevelT prst="convex"/>
          <a:bevelB prst="convex"/>
        </a:sp3d>
      </dgm:spPr>
    </dgm:pt>
    <dgm:pt modelId="{14001BC0-840C-4586-8B8B-68ADFBB2CAC9}" type="pres">
      <dgm:prSet presAssocID="{4233E0C8-EA32-4BDE-8DD6-3AC0996B7439}" presName="node" presStyleLbl="revTx" presStyleIdx="0" presStyleCnt="3">
        <dgm:presLayoutVars>
          <dgm:bulletEnabled val="1"/>
        </dgm:presLayoutVars>
      </dgm:prSet>
      <dgm:spPr/>
    </dgm:pt>
    <dgm:pt modelId="{213FBAAA-3365-46AA-B0F4-D7687F197482}" type="pres">
      <dgm:prSet presAssocID="{C10DFD76-5407-419D-B2BF-437DAC499623}" presName="sibTrans" presStyleLbl="node1" presStyleIdx="0" presStyleCnt="3" custLinFactNeighborX="-608" custLinFactNeighborY="-1326"/>
      <dgm:spPr/>
    </dgm:pt>
    <dgm:pt modelId="{AA9EDD14-E8EB-4097-998B-701E3C76913D}" type="pres">
      <dgm:prSet presAssocID="{C3AE1AA2-D7CF-4BE5-9E19-D9C3FAF8228A}" presName="dummy" presStyleCnt="0"/>
      <dgm:spPr>
        <a:scene3d>
          <a:camera prst="orthographicFront"/>
          <a:lightRig rig="threePt" dir="t"/>
        </a:scene3d>
        <a:sp3d>
          <a:bevelT prst="convex"/>
          <a:bevelB prst="convex"/>
        </a:sp3d>
      </dgm:spPr>
    </dgm:pt>
    <dgm:pt modelId="{8960C5DB-CA58-4E63-B9B2-E5BE909A6B99}" type="pres">
      <dgm:prSet presAssocID="{C3AE1AA2-D7CF-4BE5-9E19-D9C3FAF8228A}" presName="node" presStyleLbl="revTx" presStyleIdx="1" presStyleCnt="3">
        <dgm:presLayoutVars>
          <dgm:bulletEnabled val="1"/>
        </dgm:presLayoutVars>
      </dgm:prSet>
      <dgm:spPr/>
    </dgm:pt>
    <dgm:pt modelId="{9FDF2D68-26C2-4DDA-8071-25B99F596AAD}" type="pres">
      <dgm:prSet presAssocID="{B87787C3-DEAA-4F98-8DF4-6B23328325E0}" presName="sibTrans" presStyleLbl="node1" presStyleIdx="1" presStyleCnt="3" custLinFactNeighborX="-1259" custLinFactNeighborY="-7083"/>
      <dgm:spPr/>
    </dgm:pt>
    <dgm:pt modelId="{0415C398-8D64-4E9C-8887-1FC241742E4D}" type="pres">
      <dgm:prSet presAssocID="{B08D9C1E-A0F7-4479-8CA5-A30E586F9FC6}" presName="dummy" presStyleCnt="0"/>
      <dgm:spPr>
        <a:scene3d>
          <a:camera prst="orthographicFront"/>
          <a:lightRig rig="threePt" dir="t"/>
        </a:scene3d>
        <a:sp3d>
          <a:bevelT prst="convex"/>
          <a:bevelB prst="convex"/>
        </a:sp3d>
      </dgm:spPr>
    </dgm:pt>
    <dgm:pt modelId="{255F592C-2531-4524-B45E-4E698FB630A3}" type="pres">
      <dgm:prSet presAssocID="{B08D9C1E-A0F7-4479-8CA5-A30E586F9FC6}" presName="node" presStyleLbl="revTx" presStyleIdx="2" presStyleCnt="3">
        <dgm:presLayoutVars>
          <dgm:bulletEnabled val="1"/>
        </dgm:presLayoutVars>
      </dgm:prSet>
      <dgm:spPr/>
    </dgm:pt>
    <dgm:pt modelId="{AFFD6D0C-212C-487A-B781-AE2421C93992}" type="pres">
      <dgm:prSet presAssocID="{FAA53DDC-E938-4B3E-AB4A-D2C023DF90BE}" presName="sibTrans" presStyleLbl="node1" presStyleIdx="2" presStyleCnt="3"/>
      <dgm:spPr/>
    </dgm:pt>
  </dgm:ptLst>
  <dgm:cxnLst>
    <dgm:cxn modelId="{48334A0F-2ACC-43A6-915A-CBF5EE10BBA7}" srcId="{3154F810-53E2-436C-B08B-DDA2969735C2}" destId="{B08D9C1E-A0F7-4479-8CA5-A30E586F9FC6}" srcOrd="2" destOrd="0" parTransId="{63381ACC-E87E-4965-86FD-4842633DEE62}" sibTransId="{FAA53DDC-E938-4B3E-AB4A-D2C023DF90BE}"/>
    <dgm:cxn modelId="{AF991728-2E69-4449-8F64-F6A7085B8F4F}" srcId="{3154F810-53E2-436C-B08B-DDA2969735C2}" destId="{C3AE1AA2-D7CF-4BE5-9E19-D9C3FAF8228A}" srcOrd="1" destOrd="0" parTransId="{426E4B65-6428-4F17-BC62-519E1F22E068}" sibTransId="{B87787C3-DEAA-4F98-8DF4-6B23328325E0}"/>
    <dgm:cxn modelId="{05268560-18C7-4B08-84FE-76605F4E1402}" type="presOf" srcId="{3154F810-53E2-436C-B08B-DDA2969735C2}" destId="{4CA406BD-86A4-4E5F-BCDF-04494E458F40}" srcOrd="0" destOrd="0" presId="urn:microsoft.com/office/officeart/2005/8/layout/cycle1"/>
    <dgm:cxn modelId="{27780E64-58B2-4CAC-9E90-A1C67EE8C803}" srcId="{3154F810-53E2-436C-B08B-DDA2969735C2}" destId="{4233E0C8-EA32-4BDE-8DD6-3AC0996B7439}" srcOrd="0" destOrd="0" parTransId="{41E944DF-D1C5-4AAF-9D46-36FFF50EAF3A}" sibTransId="{C10DFD76-5407-419D-B2BF-437DAC499623}"/>
    <dgm:cxn modelId="{387FC151-165B-426E-9481-3471098919CD}" type="presOf" srcId="{4233E0C8-EA32-4BDE-8DD6-3AC0996B7439}" destId="{14001BC0-840C-4586-8B8B-68ADFBB2CAC9}" srcOrd="0" destOrd="0" presId="urn:microsoft.com/office/officeart/2005/8/layout/cycle1"/>
    <dgm:cxn modelId="{B4161D87-3B93-461B-83E9-4F109DCB9251}" type="presOf" srcId="{FAA53DDC-E938-4B3E-AB4A-D2C023DF90BE}" destId="{AFFD6D0C-212C-487A-B781-AE2421C93992}" srcOrd="0" destOrd="0" presId="urn:microsoft.com/office/officeart/2005/8/layout/cycle1"/>
    <dgm:cxn modelId="{95CF758B-5426-4C27-A4E7-8C50611072DD}" type="presOf" srcId="{C3AE1AA2-D7CF-4BE5-9E19-D9C3FAF8228A}" destId="{8960C5DB-CA58-4E63-B9B2-E5BE909A6B99}" srcOrd="0" destOrd="0" presId="urn:microsoft.com/office/officeart/2005/8/layout/cycle1"/>
    <dgm:cxn modelId="{8CAE3C91-D916-4D39-8A3B-68DFA4DA77C0}" type="presOf" srcId="{C10DFD76-5407-419D-B2BF-437DAC499623}" destId="{213FBAAA-3365-46AA-B0F4-D7687F197482}" srcOrd="0" destOrd="0" presId="urn:microsoft.com/office/officeart/2005/8/layout/cycle1"/>
    <dgm:cxn modelId="{88541DCF-5AD6-46F4-A218-E5665067A279}" type="presOf" srcId="{B08D9C1E-A0F7-4479-8CA5-A30E586F9FC6}" destId="{255F592C-2531-4524-B45E-4E698FB630A3}" srcOrd="0" destOrd="0" presId="urn:microsoft.com/office/officeart/2005/8/layout/cycle1"/>
    <dgm:cxn modelId="{F453BBD5-2B4F-42F6-AEA3-8B6F7B4BD44C}" type="presOf" srcId="{B87787C3-DEAA-4F98-8DF4-6B23328325E0}" destId="{9FDF2D68-26C2-4DDA-8071-25B99F596AAD}" srcOrd="0" destOrd="0" presId="urn:microsoft.com/office/officeart/2005/8/layout/cycle1"/>
    <dgm:cxn modelId="{A22AB62C-1102-4C03-B05B-26E789975DA0}" type="presParOf" srcId="{4CA406BD-86A4-4E5F-BCDF-04494E458F40}" destId="{C01816F3-6670-4A85-82B4-9D9B19EEE5D4}" srcOrd="0" destOrd="0" presId="urn:microsoft.com/office/officeart/2005/8/layout/cycle1"/>
    <dgm:cxn modelId="{562F267D-1567-489B-B9AD-889AE54AB8E5}" type="presParOf" srcId="{4CA406BD-86A4-4E5F-BCDF-04494E458F40}" destId="{14001BC0-840C-4586-8B8B-68ADFBB2CAC9}" srcOrd="1" destOrd="0" presId="urn:microsoft.com/office/officeart/2005/8/layout/cycle1"/>
    <dgm:cxn modelId="{316DD75C-F7DF-4091-89C9-13EB7C1AF23A}" type="presParOf" srcId="{4CA406BD-86A4-4E5F-BCDF-04494E458F40}" destId="{213FBAAA-3365-46AA-B0F4-D7687F197482}" srcOrd="2" destOrd="0" presId="urn:microsoft.com/office/officeart/2005/8/layout/cycle1"/>
    <dgm:cxn modelId="{49271B6D-212B-4AE3-8F7A-957FECB3F3A9}" type="presParOf" srcId="{4CA406BD-86A4-4E5F-BCDF-04494E458F40}" destId="{AA9EDD14-E8EB-4097-998B-701E3C76913D}" srcOrd="3" destOrd="0" presId="urn:microsoft.com/office/officeart/2005/8/layout/cycle1"/>
    <dgm:cxn modelId="{7B12AC41-8322-4E83-B1AD-DDCE57CC396E}" type="presParOf" srcId="{4CA406BD-86A4-4E5F-BCDF-04494E458F40}" destId="{8960C5DB-CA58-4E63-B9B2-E5BE909A6B99}" srcOrd="4" destOrd="0" presId="urn:microsoft.com/office/officeart/2005/8/layout/cycle1"/>
    <dgm:cxn modelId="{DC5D989B-B5DB-415A-B1A7-52C8DE5D84BE}" type="presParOf" srcId="{4CA406BD-86A4-4E5F-BCDF-04494E458F40}" destId="{9FDF2D68-26C2-4DDA-8071-25B99F596AAD}" srcOrd="5" destOrd="0" presId="urn:microsoft.com/office/officeart/2005/8/layout/cycle1"/>
    <dgm:cxn modelId="{8A02AE53-3307-4462-BD39-6356CE22886A}" type="presParOf" srcId="{4CA406BD-86A4-4E5F-BCDF-04494E458F40}" destId="{0415C398-8D64-4E9C-8887-1FC241742E4D}" srcOrd="6" destOrd="0" presId="urn:microsoft.com/office/officeart/2005/8/layout/cycle1"/>
    <dgm:cxn modelId="{893E76FC-0EA0-4CFA-B996-25BB8C37C98D}" type="presParOf" srcId="{4CA406BD-86A4-4E5F-BCDF-04494E458F40}" destId="{255F592C-2531-4524-B45E-4E698FB630A3}" srcOrd="7" destOrd="0" presId="urn:microsoft.com/office/officeart/2005/8/layout/cycle1"/>
    <dgm:cxn modelId="{F56A055D-4DAC-4EE7-BB0C-26DF0E1FE588}" type="presParOf" srcId="{4CA406BD-86A4-4E5F-BCDF-04494E458F40}" destId="{AFFD6D0C-212C-487A-B781-AE2421C9399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6E05-75E3-427C-A3BB-EAFE8EED2490}">
      <dsp:nvSpPr>
        <dsp:cNvPr id="0" name=""/>
        <dsp:cNvSpPr/>
      </dsp:nvSpPr>
      <dsp:spPr>
        <a:xfrm>
          <a:off x="1539624" y="-28709"/>
          <a:ext cx="2453711" cy="2453834"/>
        </a:xfrm>
        <a:prstGeom prst="circularArrow">
          <a:avLst>
            <a:gd name="adj1" fmla="val 10980"/>
            <a:gd name="adj2" fmla="val 1142322"/>
            <a:gd name="adj3" fmla="val 4500000"/>
            <a:gd name="adj4" fmla="val 10800000"/>
            <a:gd name="adj5" fmla="val 12500"/>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2999182-0775-46C2-834F-150799762177}">
      <dsp:nvSpPr>
        <dsp:cNvPr id="0" name=""/>
        <dsp:cNvSpPr/>
      </dsp:nvSpPr>
      <dsp:spPr>
        <a:xfrm>
          <a:off x="1611639" y="784654"/>
          <a:ext cx="2110489" cy="104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Image Acquisition</a:t>
          </a:r>
          <a:r>
            <a:rPr lang="en-US" sz="1200" kern="1200" dirty="0"/>
            <a:t>.</a:t>
          </a:r>
        </a:p>
      </dsp:txBody>
      <dsp:txXfrm>
        <a:off x="1611639" y="784654"/>
        <a:ext cx="2110489" cy="1046287"/>
      </dsp:txXfrm>
    </dsp:sp>
    <dsp:sp modelId="{5ECFCD51-4130-4E5F-981A-A260FFE1482B}">
      <dsp:nvSpPr>
        <dsp:cNvPr id="0" name=""/>
        <dsp:cNvSpPr/>
      </dsp:nvSpPr>
      <dsp:spPr>
        <a:xfrm>
          <a:off x="880584" y="1409885"/>
          <a:ext cx="2453711" cy="2453834"/>
        </a:xfrm>
        <a:prstGeom prst="leftCircularArrow">
          <a:avLst>
            <a:gd name="adj1" fmla="val 10980"/>
            <a:gd name="adj2" fmla="val 1142322"/>
            <a:gd name="adj3" fmla="val 6300000"/>
            <a:gd name="adj4" fmla="val 18900000"/>
            <a:gd name="adj5" fmla="val 12500"/>
          </a:avLst>
        </a:prstGeom>
        <a:gradFill rotWithShape="0">
          <a:gsLst>
            <a:gs pos="0">
              <a:schemeClr val="accent1">
                <a:alpha val="90000"/>
                <a:hueOff val="0"/>
                <a:satOff val="0"/>
                <a:lumOff val="0"/>
                <a:alphaOff val="-10000"/>
                <a:shade val="51000"/>
                <a:satMod val="130000"/>
              </a:schemeClr>
            </a:gs>
            <a:gs pos="80000">
              <a:schemeClr val="accent1">
                <a:alpha val="90000"/>
                <a:hueOff val="0"/>
                <a:satOff val="0"/>
                <a:lumOff val="0"/>
                <a:alphaOff val="-10000"/>
                <a:shade val="93000"/>
                <a:satMod val="130000"/>
              </a:schemeClr>
            </a:gs>
            <a:gs pos="100000">
              <a:schemeClr val="accent1">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1F8B4E6-CD1B-40EE-92AE-3B436A9B4A65}">
      <dsp:nvSpPr>
        <dsp:cNvPr id="0" name=""/>
        <dsp:cNvSpPr/>
      </dsp:nvSpPr>
      <dsp:spPr>
        <a:xfrm>
          <a:off x="1323609" y="2287153"/>
          <a:ext cx="1895165"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Object detection</a:t>
          </a:r>
        </a:p>
      </dsp:txBody>
      <dsp:txXfrm>
        <a:off x="1323609" y="2287153"/>
        <a:ext cx="1895165" cy="684348"/>
      </dsp:txXfrm>
    </dsp:sp>
    <dsp:sp modelId="{BE02C3F0-03E7-4EE5-AD1D-CAC62604E46E}">
      <dsp:nvSpPr>
        <dsp:cNvPr id="0" name=""/>
        <dsp:cNvSpPr/>
      </dsp:nvSpPr>
      <dsp:spPr>
        <a:xfrm>
          <a:off x="1562247" y="2826107"/>
          <a:ext cx="2453711" cy="2453834"/>
        </a:xfrm>
        <a:prstGeom prst="circularArrow">
          <a:avLst>
            <a:gd name="adj1" fmla="val 10980"/>
            <a:gd name="adj2" fmla="val 1142322"/>
            <a:gd name="adj3" fmla="val 4500000"/>
            <a:gd name="adj4" fmla="val 13500000"/>
            <a:gd name="adj5" fmla="val 12500"/>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327ECC1-D90D-425D-880B-5531362526AE}">
      <dsp:nvSpPr>
        <dsp:cNvPr id="0" name=""/>
        <dsp:cNvSpPr/>
      </dsp:nvSpPr>
      <dsp:spPr>
        <a:xfrm>
          <a:off x="1899673" y="3714019"/>
          <a:ext cx="1777939"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Image</a:t>
          </a:r>
          <a:r>
            <a:rPr lang="en-US" sz="1800" kern="1200" baseline="0" dirty="0"/>
            <a:t> Segmentation</a:t>
          </a:r>
          <a:endParaRPr lang="en-US" sz="1800" kern="1200" dirty="0"/>
        </a:p>
      </dsp:txBody>
      <dsp:txXfrm>
        <a:off x="1899673" y="3714019"/>
        <a:ext cx="1777939" cy="684348"/>
      </dsp:txXfrm>
    </dsp:sp>
    <dsp:sp modelId="{EE563802-4BBC-4A3E-8098-7EF6B14C383B}">
      <dsp:nvSpPr>
        <dsp:cNvPr id="0" name=""/>
        <dsp:cNvSpPr/>
      </dsp:nvSpPr>
      <dsp:spPr>
        <a:xfrm>
          <a:off x="880584" y="4238369"/>
          <a:ext cx="2453711" cy="2453834"/>
        </a:xfrm>
        <a:prstGeom prst="leftCircularArrow">
          <a:avLst>
            <a:gd name="adj1" fmla="val 10980"/>
            <a:gd name="adj2" fmla="val 1142322"/>
            <a:gd name="adj3" fmla="val 6300000"/>
            <a:gd name="adj4" fmla="val 18900000"/>
            <a:gd name="adj5" fmla="val 12500"/>
          </a:avLst>
        </a:prstGeom>
        <a:gradFill rotWithShape="0">
          <a:gsLst>
            <a:gs pos="0">
              <a:schemeClr val="accent1">
                <a:alpha val="90000"/>
                <a:hueOff val="0"/>
                <a:satOff val="0"/>
                <a:lumOff val="0"/>
                <a:alphaOff val="-30000"/>
                <a:shade val="51000"/>
                <a:satMod val="130000"/>
              </a:schemeClr>
            </a:gs>
            <a:gs pos="80000">
              <a:schemeClr val="accent1">
                <a:alpha val="90000"/>
                <a:hueOff val="0"/>
                <a:satOff val="0"/>
                <a:lumOff val="0"/>
                <a:alphaOff val="-30000"/>
                <a:shade val="93000"/>
                <a:satMod val="130000"/>
              </a:schemeClr>
            </a:gs>
            <a:gs pos="100000">
              <a:schemeClr val="accent1">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2F1EE1E-E3FA-4A03-BAA5-6BBD15C3C107}">
      <dsp:nvSpPr>
        <dsp:cNvPr id="0" name=""/>
        <dsp:cNvSpPr/>
      </dsp:nvSpPr>
      <dsp:spPr>
        <a:xfrm>
          <a:off x="1300652" y="5127072"/>
          <a:ext cx="1607131"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Volume Estimation </a:t>
          </a:r>
        </a:p>
      </dsp:txBody>
      <dsp:txXfrm>
        <a:off x="1300652" y="5127072"/>
        <a:ext cx="1607131" cy="684348"/>
      </dsp:txXfrm>
    </dsp:sp>
    <dsp:sp modelId="{4FF2FC26-7CB2-4CC3-B623-7982E21F4B27}">
      <dsp:nvSpPr>
        <dsp:cNvPr id="0" name=""/>
        <dsp:cNvSpPr/>
      </dsp:nvSpPr>
      <dsp:spPr>
        <a:xfrm>
          <a:off x="1736691" y="5811421"/>
          <a:ext cx="2108046" cy="2109284"/>
        </a:xfrm>
        <a:prstGeom prst="blockArc">
          <a:avLst>
            <a:gd name="adj1" fmla="val 13500000"/>
            <a:gd name="adj2" fmla="val 10800000"/>
            <a:gd name="adj3" fmla="val 12740"/>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9E5B433-D3D0-4D21-B664-A290F65FDDE7}">
      <dsp:nvSpPr>
        <dsp:cNvPr id="0" name=""/>
        <dsp:cNvSpPr/>
      </dsp:nvSpPr>
      <dsp:spPr>
        <a:xfrm>
          <a:off x="2103988" y="6540126"/>
          <a:ext cx="1369309" cy="6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Calorie Estimation</a:t>
          </a:r>
        </a:p>
      </dsp:txBody>
      <dsp:txXfrm>
        <a:off x="2103988" y="6540126"/>
        <a:ext cx="1369309" cy="684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5D9A-F40A-4DF2-8A07-7D3D003017B5}">
      <dsp:nvSpPr>
        <dsp:cNvPr id="0" name=""/>
        <dsp:cNvSpPr/>
      </dsp:nvSpPr>
      <dsp:spPr>
        <a:xfrm>
          <a:off x="3587772" y="3516"/>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Segmentation of Objects from background </a:t>
          </a:r>
          <a:endParaRPr lang="en-IN" sz="2300" kern="1200" dirty="0"/>
        </a:p>
      </dsp:txBody>
      <dsp:txXfrm>
        <a:off x="3626081" y="41825"/>
        <a:ext cx="2277706" cy="1231339"/>
      </dsp:txXfrm>
    </dsp:sp>
    <dsp:sp modelId="{26DA40D1-1B9E-4A5F-B3D9-BA54B97CEA03}">
      <dsp:nvSpPr>
        <dsp:cNvPr id="0" name=""/>
        <dsp:cNvSpPr/>
      </dsp:nvSpPr>
      <dsp:spPr>
        <a:xfrm rot="5400000">
          <a:off x="4519692" y="1344172"/>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1393221"/>
        <a:ext cx="353149" cy="343339"/>
      </dsp:txXfrm>
    </dsp:sp>
    <dsp:sp modelId="{572CD6F4-B5DE-43C3-84A2-847BB2A250BB}">
      <dsp:nvSpPr>
        <dsp:cNvPr id="0" name=""/>
        <dsp:cNvSpPr/>
      </dsp:nvSpPr>
      <dsp:spPr>
        <a:xfrm>
          <a:off x="3587772" y="1965452"/>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dirty="0"/>
            <a:t>CNN method for </a:t>
          </a:r>
          <a:r>
            <a:rPr lang="en-US" sz="2300" kern="1200" dirty="0"/>
            <a:t>identification of food Objects</a:t>
          </a:r>
          <a:endParaRPr lang="en-IN" sz="2300" kern="1200" dirty="0"/>
        </a:p>
      </dsp:txBody>
      <dsp:txXfrm>
        <a:off x="3626081" y="2003761"/>
        <a:ext cx="2277706" cy="1231339"/>
      </dsp:txXfrm>
    </dsp:sp>
    <dsp:sp modelId="{4E97C1FF-74AD-4CE8-8EB9-BCE4EF93F9FC}">
      <dsp:nvSpPr>
        <dsp:cNvPr id="0" name=""/>
        <dsp:cNvSpPr/>
      </dsp:nvSpPr>
      <dsp:spPr>
        <a:xfrm rot="5400000">
          <a:off x="4519692" y="3306109"/>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3355158"/>
        <a:ext cx="353149" cy="343339"/>
      </dsp:txXfrm>
    </dsp:sp>
    <dsp:sp modelId="{BB98C97D-73A5-4948-B299-19F06748B05C}">
      <dsp:nvSpPr>
        <dsp:cNvPr id="0" name=""/>
        <dsp:cNvSpPr/>
      </dsp:nvSpPr>
      <dsp:spPr>
        <a:xfrm>
          <a:off x="3587772" y="3927389"/>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Identified Food Object Label </a:t>
          </a:r>
          <a:endParaRPr lang="en-IN" sz="2300" kern="1200" dirty="0"/>
        </a:p>
      </dsp:txBody>
      <dsp:txXfrm>
        <a:off x="3626081" y="3965698"/>
        <a:ext cx="2277706" cy="1231339"/>
      </dsp:txXfrm>
    </dsp:sp>
    <dsp:sp modelId="{CAF83131-BDF8-4288-9000-1C9FAFD72C3A}">
      <dsp:nvSpPr>
        <dsp:cNvPr id="0" name=""/>
        <dsp:cNvSpPr/>
      </dsp:nvSpPr>
      <dsp:spPr>
        <a:xfrm rot="5400000">
          <a:off x="4519692" y="5268046"/>
          <a:ext cx="490484" cy="58858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588360" y="5317095"/>
        <a:ext cx="353149" cy="343339"/>
      </dsp:txXfrm>
    </dsp:sp>
    <dsp:sp modelId="{4F5FFB5F-7063-4D42-926A-048516CC5F80}">
      <dsp:nvSpPr>
        <dsp:cNvPr id="0" name=""/>
        <dsp:cNvSpPr/>
      </dsp:nvSpPr>
      <dsp:spPr>
        <a:xfrm>
          <a:off x="3587772" y="5889326"/>
          <a:ext cx="2354324" cy="1307957"/>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Food Object Shape and It’s Volume</a:t>
          </a:r>
          <a:endParaRPr lang="en-IN" sz="2300" kern="1200" dirty="0"/>
        </a:p>
      </dsp:txBody>
      <dsp:txXfrm>
        <a:off x="3626081" y="5927635"/>
        <a:ext cx="2277706" cy="1231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34BE6-75EA-439E-9525-0EA08559FB0A}">
      <dsp:nvSpPr>
        <dsp:cNvPr id="0" name=""/>
        <dsp:cNvSpPr/>
      </dsp:nvSpPr>
      <dsp:spPr>
        <a:xfrm>
          <a:off x="2162856" y="0"/>
          <a:ext cx="2443039" cy="1357244"/>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Take Photo </a:t>
          </a:r>
          <a:endParaRPr lang="en-IN" sz="2600" kern="1200" dirty="0">
            <a:solidFill>
              <a:srgbClr val="FF0000"/>
            </a:solidFill>
          </a:endParaRPr>
        </a:p>
      </dsp:txBody>
      <dsp:txXfrm>
        <a:off x="2202608" y="39752"/>
        <a:ext cx="2363535" cy="1277740"/>
      </dsp:txXfrm>
    </dsp:sp>
    <dsp:sp modelId="{4B0C2E49-8F61-4038-AB58-0E76AD098C82}">
      <dsp:nvSpPr>
        <dsp:cNvPr id="0" name=""/>
        <dsp:cNvSpPr/>
      </dsp:nvSpPr>
      <dsp:spPr>
        <a:xfrm rot="5400000">
          <a:off x="3129892" y="1391175"/>
          <a:ext cx="508966" cy="610759"/>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3201148" y="1442071"/>
        <a:ext cx="366455" cy="356276"/>
      </dsp:txXfrm>
    </dsp:sp>
    <dsp:sp modelId="{54F57AB1-1398-4497-A7B9-D4B91AB88F8B}">
      <dsp:nvSpPr>
        <dsp:cNvPr id="0" name=""/>
        <dsp:cNvSpPr/>
      </dsp:nvSpPr>
      <dsp:spPr>
        <a:xfrm>
          <a:off x="2162856" y="2035865"/>
          <a:ext cx="2443039" cy="1357244"/>
        </a:xfrm>
        <a:prstGeom prst="roundRect">
          <a:avLst>
            <a:gd name="adj" fmla="val 10000"/>
          </a:avLst>
        </a:prstGeom>
        <a:solidFill>
          <a:schemeClr val="accent5">
            <a:hueOff val="-4966938"/>
            <a:satOff val="19906"/>
            <a:lumOff val="431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Internal System</a:t>
          </a:r>
          <a:endParaRPr lang="en-IN" sz="2600" kern="1200" dirty="0">
            <a:solidFill>
              <a:srgbClr val="FF0000"/>
            </a:solidFill>
          </a:endParaRPr>
        </a:p>
      </dsp:txBody>
      <dsp:txXfrm>
        <a:off x="2202608" y="2075617"/>
        <a:ext cx="2363535" cy="1277740"/>
      </dsp:txXfrm>
    </dsp:sp>
    <dsp:sp modelId="{CED8172F-44CC-41A0-9593-A0351CB642E4}">
      <dsp:nvSpPr>
        <dsp:cNvPr id="0" name=""/>
        <dsp:cNvSpPr/>
      </dsp:nvSpPr>
      <dsp:spPr>
        <a:xfrm rot="5400000">
          <a:off x="3129892" y="3427041"/>
          <a:ext cx="508966" cy="610759"/>
        </a:xfrm>
        <a:prstGeom prst="rightArrow">
          <a:avLst>
            <a:gd name="adj1" fmla="val 60000"/>
            <a:gd name="adj2" fmla="val 50000"/>
          </a:avLst>
        </a:prstGeom>
        <a:solidFill>
          <a:schemeClr val="accent5">
            <a:hueOff val="-9933876"/>
            <a:satOff val="39811"/>
            <a:lumOff val="8628"/>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3201148" y="3477937"/>
        <a:ext cx="366455" cy="356276"/>
      </dsp:txXfrm>
    </dsp:sp>
    <dsp:sp modelId="{17B183DA-5D8C-41B6-8363-C9530893DFA0}">
      <dsp:nvSpPr>
        <dsp:cNvPr id="0" name=""/>
        <dsp:cNvSpPr/>
      </dsp:nvSpPr>
      <dsp:spPr>
        <a:xfrm>
          <a:off x="2162856" y="4071731"/>
          <a:ext cx="2443039" cy="1357244"/>
        </a:xfrm>
        <a:prstGeom prst="roundRect">
          <a:avLst>
            <a:gd name="adj" fmla="val 10000"/>
          </a:avLst>
        </a:prstGeom>
        <a:solidFill>
          <a:schemeClr val="accent5">
            <a:hueOff val="-9933876"/>
            <a:satOff val="39811"/>
            <a:lumOff val="862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FF0000"/>
              </a:solidFill>
            </a:rPr>
            <a:t>Display Calories estimated </a:t>
          </a:r>
          <a:endParaRPr lang="en-IN" sz="2600" kern="1200" dirty="0">
            <a:solidFill>
              <a:srgbClr val="FF0000"/>
            </a:solidFill>
          </a:endParaRPr>
        </a:p>
      </dsp:txBody>
      <dsp:txXfrm>
        <a:off x="2202608" y="4111483"/>
        <a:ext cx="2363535" cy="1277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B425F-349F-4315-9D56-BA301F480E2A}">
      <dsp:nvSpPr>
        <dsp:cNvPr id="0" name=""/>
        <dsp:cNvSpPr/>
      </dsp:nvSpPr>
      <dsp:spPr>
        <a:xfrm>
          <a:off x="1080121" y="2291946"/>
          <a:ext cx="2114408" cy="1410310"/>
        </a:xfrm>
        <a:prstGeom prst="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Object detection</a:t>
          </a:r>
          <a:endParaRPr lang="en-IN" sz="2500" kern="1200" dirty="0"/>
        </a:p>
      </dsp:txBody>
      <dsp:txXfrm>
        <a:off x="1418426" y="2291946"/>
        <a:ext cx="1776103" cy="1410310"/>
      </dsp:txXfrm>
    </dsp:sp>
    <dsp:sp modelId="{503BE5A9-271E-4C63-A623-6567F4BC06CF}">
      <dsp:nvSpPr>
        <dsp:cNvPr id="0" name=""/>
        <dsp:cNvSpPr/>
      </dsp:nvSpPr>
      <dsp:spPr>
        <a:xfrm>
          <a:off x="3960432" y="2291946"/>
          <a:ext cx="2114408" cy="1410310"/>
        </a:xfrm>
        <a:prstGeom prst="rect">
          <a:avLst/>
        </a:prstGeom>
        <a:solidFill>
          <a:srgbClr val="92D050"/>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Object Extraction</a:t>
          </a:r>
          <a:endParaRPr lang="en-IN" sz="2500" kern="1200" dirty="0"/>
        </a:p>
      </dsp:txBody>
      <dsp:txXfrm>
        <a:off x="4298737" y="2291946"/>
        <a:ext cx="1776103" cy="1410310"/>
      </dsp:txXfrm>
    </dsp:sp>
    <dsp:sp modelId="{D6A80E41-9BB7-4B56-82D2-B4D33F9F344C}">
      <dsp:nvSpPr>
        <dsp:cNvPr id="0" name=""/>
        <dsp:cNvSpPr/>
      </dsp:nvSpPr>
      <dsp:spPr>
        <a:xfrm>
          <a:off x="1322" y="1754068"/>
          <a:ext cx="1409605" cy="14096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1</a:t>
          </a:r>
          <a:endParaRPr lang="en-IN" sz="6500" kern="1200" dirty="0"/>
        </a:p>
      </dsp:txBody>
      <dsp:txXfrm>
        <a:off x="207754" y="1960500"/>
        <a:ext cx="996741" cy="996741"/>
      </dsp:txXfrm>
    </dsp:sp>
    <dsp:sp modelId="{8288DE16-68CD-4F17-8E85-E9BC18A8E94D}">
      <dsp:nvSpPr>
        <dsp:cNvPr id="0" name=""/>
        <dsp:cNvSpPr/>
      </dsp:nvSpPr>
      <dsp:spPr>
        <a:xfrm>
          <a:off x="1405923" y="5482289"/>
          <a:ext cx="2114408" cy="1410310"/>
        </a:xfrm>
        <a:prstGeom prst="rect">
          <a:avLst/>
        </a:prstGeom>
        <a:solidFill>
          <a:srgbClr val="92D05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marL="0" lvl="0" indent="0" algn="l" defTabSz="1111250">
            <a:lnSpc>
              <a:spcPct val="90000"/>
            </a:lnSpc>
            <a:spcBef>
              <a:spcPct val="0"/>
            </a:spcBef>
            <a:spcAft>
              <a:spcPct val="35000"/>
            </a:spcAft>
            <a:buNone/>
          </a:pPr>
          <a:r>
            <a:rPr lang="en-US" sz="2500" kern="1200" dirty="0"/>
            <a:t>Calorie Calculation</a:t>
          </a:r>
          <a:endParaRPr lang="en-IN" sz="2500" kern="1200" dirty="0"/>
        </a:p>
      </dsp:txBody>
      <dsp:txXfrm>
        <a:off x="1744229" y="5482289"/>
        <a:ext cx="1776103" cy="1410310"/>
      </dsp:txXfrm>
    </dsp:sp>
    <dsp:sp modelId="{7BDCC60A-BFF1-450E-8E62-86B31555CAD4}">
      <dsp:nvSpPr>
        <dsp:cNvPr id="0" name=""/>
        <dsp:cNvSpPr/>
      </dsp:nvSpPr>
      <dsp:spPr>
        <a:xfrm>
          <a:off x="96865" y="4413049"/>
          <a:ext cx="1409605" cy="14096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2</a:t>
          </a:r>
          <a:endParaRPr lang="en-IN" sz="6500" kern="1200" dirty="0"/>
        </a:p>
      </dsp:txBody>
      <dsp:txXfrm>
        <a:off x="303297" y="4619481"/>
        <a:ext cx="996741" cy="9967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758C7-E038-4150-9D36-7D9AF4318D1E}">
      <dsp:nvSpPr>
        <dsp:cNvPr id="0" name=""/>
        <dsp:cNvSpPr/>
      </dsp:nvSpPr>
      <dsp:spPr>
        <a:xfrm>
          <a:off x="3704590" y="772370"/>
          <a:ext cx="595983" cy="91440"/>
        </a:xfrm>
        <a:custGeom>
          <a:avLst/>
          <a:gdLst/>
          <a:ahLst/>
          <a:cxnLst/>
          <a:rect l="0" t="0" r="0" b="0"/>
          <a:pathLst>
            <a:path>
              <a:moveTo>
                <a:pt x="0" y="45720"/>
              </a:moveTo>
              <a:lnTo>
                <a:pt x="595983" y="45720"/>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86917" y="814957"/>
        <a:ext cx="31329" cy="6265"/>
      </dsp:txXfrm>
    </dsp:sp>
    <dsp:sp modelId="{C307DCB7-1750-4CFE-97B0-5C792404368C}">
      <dsp:nvSpPr>
        <dsp:cNvPr id="0" name=""/>
        <dsp:cNvSpPr/>
      </dsp:nvSpPr>
      <dsp:spPr>
        <a:xfrm>
          <a:off x="982113" y="8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Detection</a:t>
          </a:r>
        </a:p>
      </dsp:txBody>
      <dsp:txXfrm>
        <a:off x="982113" y="807"/>
        <a:ext cx="2724277" cy="1634566"/>
      </dsp:txXfrm>
    </dsp:sp>
    <dsp:sp modelId="{048E2865-1CB4-44D9-BFDD-34D1F9A7F851}">
      <dsp:nvSpPr>
        <dsp:cNvPr id="0" name=""/>
        <dsp:cNvSpPr/>
      </dsp:nvSpPr>
      <dsp:spPr>
        <a:xfrm>
          <a:off x="2344252" y="1633573"/>
          <a:ext cx="3350860" cy="595983"/>
        </a:xfrm>
        <a:custGeom>
          <a:avLst/>
          <a:gdLst/>
          <a:ahLst/>
          <a:cxnLst/>
          <a:rect l="0" t="0" r="0" b="0"/>
          <a:pathLst>
            <a:path>
              <a:moveTo>
                <a:pt x="3350860" y="0"/>
              </a:moveTo>
              <a:lnTo>
                <a:pt x="3350860" y="315091"/>
              </a:lnTo>
              <a:lnTo>
                <a:pt x="0" y="315091"/>
              </a:lnTo>
              <a:lnTo>
                <a:pt x="0" y="595983"/>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34458" y="1928432"/>
        <a:ext cx="170447" cy="6265"/>
      </dsp:txXfrm>
    </dsp:sp>
    <dsp:sp modelId="{1D733CEF-7F07-4A21-8424-354B95AA4D2D}">
      <dsp:nvSpPr>
        <dsp:cNvPr id="0" name=""/>
        <dsp:cNvSpPr/>
      </dsp:nvSpPr>
      <dsp:spPr>
        <a:xfrm>
          <a:off x="4332974" y="8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Extraction</a:t>
          </a:r>
        </a:p>
      </dsp:txBody>
      <dsp:txXfrm>
        <a:off x="4332974" y="807"/>
        <a:ext cx="2724277" cy="1634566"/>
      </dsp:txXfrm>
    </dsp:sp>
    <dsp:sp modelId="{5B076F60-8E19-4B13-8466-9CFD66893895}">
      <dsp:nvSpPr>
        <dsp:cNvPr id="0" name=""/>
        <dsp:cNvSpPr/>
      </dsp:nvSpPr>
      <dsp:spPr>
        <a:xfrm>
          <a:off x="3704590" y="3033520"/>
          <a:ext cx="595983" cy="91440"/>
        </a:xfrm>
        <a:custGeom>
          <a:avLst/>
          <a:gdLst/>
          <a:ahLst/>
          <a:cxnLst/>
          <a:rect l="0" t="0" r="0" b="0"/>
          <a:pathLst>
            <a:path>
              <a:moveTo>
                <a:pt x="0" y="45720"/>
              </a:moveTo>
              <a:lnTo>
                <a:pt x="595983" y="45720"/>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86917" y="3076107"/>
        <a:ext cx="31329" cy="6265"/>
      </dsp:txXfrm>
    </dsp:sp>
    <dsp:sp modelId="{A5DF228D-48B8-4D53-9FFE-79A47F75604B}">
      <dsp:nvSpPr>
        <dsp:cNvPr id="0" name=""/>
        <dsp:cNvSpPr/>
      </dsp:nvSpPr>
      <dsp:spPr>
        <a:xfrm>
          <a:off x="982113" y="226195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Segmentation</a:t>
          </a:r>
        </a:p>
      </dsp:txBody>
      <dsp:txXfrm>
        <a:off x="982113" y="2261957"/>
        <a:ext cx="2724277" cy="1634566"/>
      </dsp:txXfrm>
    </dsp:sp>
    <dsp:sp modelId="{7A658D8C-DE2A-427B-8DE8-D315DE1B44D0}">
      <dsp:nvSpPr>
        <dsp:cNvPr id="0" name=""/>
        <dsp:cNvSpPr/>
      </dsp:nvSpPr>
      <dsp:spPr>
        <a:xfrm>
          <a:off x="2344252" y="3894723"/>
          <a:ext cx="3350860" cy="595983"/>
        </a:xfrm>
        <a:custGeom>
          <a:avLst/>
          <a:gdLst/>
          <a:ahLst/>
          <a:cxnLst/>
          <a:rect l="0" t="0" r="0" b="0"/>
          <a:pathLst>
            <a:path>
              <a:moveTo>
                <a:pt x="3350860" y="0"/>
              </a:moveTo>
              <a:lnTo>
                <a:pt x="3350860" y="315091"/>
              </a:lnTo>
              <a:lnTo>
                <a:pt x="0" y="315091"/>
              </a:lnTo>
              <a:lnTo>
                <a:pt x="0" y="595983"/>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34458" y="4189582"/>
        <a:ext cx="170447" cy="6265"/>
      </dsp:txXfrm>
    </dsp:sp>
    <dsp:sp modelId="{4367A6E3-488B-4D20-BD52-248B26A3040D}">
      <dsp:nvSpPr>
        <dsp:cNvPr id="0" name=""/>
        <dsp:cNvSpPr/>
      </dsp:nvSpPr>
      <dsp:spPr>
        <a:xfrm>
          <a:off x="4332974" y="226195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Object labelling </a:t>
          </a:r>
        </a:p>
      </dsp:txBody>
      <dsp:txXfrm>
        <a:off x="4332974" y="2261957"/>
        <a:ext cx="2724277" cy="1634566"/>
      </dsp:txXfrm>
    </dsp:sp>
    <dsp:sp modelId="{63A87C4A-F69B-4DEF-9CB2-03B9976F2047}">
      <dsp:nvSpPr>
        <dsp:cNvPr id="0" name=""/>
        <dsp:cNvSpPr/>
      </dsp:nvSpPr>
      <dsp:spPr>
        <a:xfrm>
          <a:off x="3704590" y="5294670"/>
          <a:ext cx="1214585" cy="91440"/>
        </a:xfrm>
        <a:custGeom>
          <a:avLst/>
          <a:gdLst/>
          <a:ahLst/>
          <a:cxnLst/>
          <a:rect l="0" t="0" r="0" b="0"/>
          <a:pathLst>
            <a:path>
              <a:moveTo>
                <a:pt x="0" y="45720"/>
              </a:moveTo>
              <a:lnTo>
                <a:pt x="624392" y="45720"/>
              </a:lnTo>
              <a:lnTo>
                <a:pt x="624392" y="46527"/>
              </a:lnTo>
              <a:lnTo>
                <a:pt x="1214585" y="46527"/>
              </a:lnTo>
            </a:path>
          </a:pathLst>
        </a:custGeom>
        <a:noFill/>
        <a:ln w="9525" cap="flat" cmpd="sng" algn="ctr">
          <a:solidFill>
            <a:schemeClr val="accent1">
              <a:hueOff val="0"/>
              <a:satOff val="0"/>
              <a:lumOff val="0"/>
              <a:alphaOff val="0"/>
            </a:schemeClr>
          </a:solidFill>
          <a:prstDash val="solid"/>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280753" y="5337257"/>
        <a:ext cx="62259" cy="6265"/>
      </dsp:txXfrm>
    </dsp:sp>
    <dsp:sp modelId="{348BCFE9-1E26-4A25-9D66-FF9B1EF16B56}">
      <dsp:nvSpPr>
        <dsp:cNvPr id="0" name=""/>
        <dsp:cNvSpPr/>
      </dsp:nvSpPr>
      <dsp:spPr>
        <a:xfrm>
          <a:off x="982113" y="4523107"/>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Volume Estimation</a:t>
          </a:r>
        </a:p>
      </dsp:txBody>
      <dsp:txXfrm>
        <a:off x="982113" y="4523107"/>
        <a:ext cx="2724277" cy="1634566"/>
      </dsp:txXfrm>
    </dsp:sp>
    <dsp:sp modelId="{7226DC29-83C6-45DF-9A77-992488471DF4}">
      <dsp:nvSpPr>
        <dsp:cNvPr id="0" name=""/>
        <dsp:cNvSpPr/>
      </dsp:nvSpPr>
      <dsp:spPr>
        <a:xfrm>
          <a:off x="4951575" y="4523914"/>
          <a:ext cx="2724277" cy="1634566"/>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IN" sz="2900" kern="1200" dirty="0"/>
            <a:t>Calorie Estimation</a:t>
          </a:r>
        </a:p>
      </dsp:txBody>
      <dsp:txXfrm>
        <a:off x="4951575" y="4523914"/>
        <a:ext cx="2724277" cy="16345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2AC30-2E2A-461B-95D8-2CA75B0A86F6}">
      <dsp:nvSpPr>
        <dsp:cNvPr id="0" name=""/>
        <dsp:cNvSpPr/>
      </dsp:nvSpPr>
      <dsp:spPr>
        <a:xfrm>
          <a:off x="2513289" y="0"/>
          <a:ext cx="10234056" cy="639628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10A26-B484-4E62-B379-C6B7D3CA8DD1}">
      <dsp:nvSpPr>
        <dsp:cNvPr id="0" name=""/>
        <dsp:cNvSpPr/>
      </dsp:nvSpPr>
      <dsp:spPr>
        <a:xfrm>
          <a:off x="3772016" y="4407471"/>
          <a:ext cx="332359" cy="349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C7195-90CC-4077-B24B-E3188EE5975E}">
      <dsp:nvSpPr>
        <dsp:cNvPr id="0" name=""/>
        <dsp:cNvSpPr/>
      </dsp:nvSpPr>
      <dsp:spPr>
        <a:xfrm>
          <a:off x="3467011" y="4131341"/>
          <a:ext cx="848775" cy="1012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93"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1</a:t>
          </a:r>
        </a:p>
      </dsp:txBody>
      <dsp:txXfrm>
        <a:off x="3467011" y="4131341"/>
        <a:ext cx="848775" cy="1012881"/>
      </dsp:txXfrm>
    </dsp:sp>
    <dsp:sp modelId="{14C46B4D-1EAB-4A6B-B713-AB1EAE6FCC3D}">
      <dsp:nvSpPr>
        <dsp:cNvPr id="0" name=""/>
        <dsp:cNvSpPr/>
      </dsp:nvSpPr>
      <dsp:spPr>
        <a:xfrm>
          <a:off x="6315262" y="2375686"/>
          <a:ext cx="481000" cy="481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200BA0-141E-4BAC-B98E-EAD6A4404A8D}">
      <dsp:nvSpPr>
        <dsp:cNvPr id="0" name=""/>
        <dsp:cNvSpPr/>
      </dsp:nvSpPr>
      <dsp:spPr>
        <a:xfrm>
          <a:off x="6275443" y="2266564"/>
          <a:ext cx="1011353" cy="903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872"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2</a:t>
          </a:r>
        </a:p>
      </dsp:txBody>
      <dsp:txXfrm>
        <a:off x="6275443" y="2266564"/>
        <a:ext cx="1011353" cy="903890"/>
      </dsp:txXfrm>
    </dsp:sp>
    <dsp:sp modelId="{50F813D9-9753-4A99-B998-FF18B66407C3}">
      <dsp:nvSpPr>
        <dsp:cNvPr id="0" name=""/>
        <dsp:cNvSpPr/>
      </dsp:nvSpPr>
      <dsp:spPr>
        <a:xfrm>
          <a:off x="9407010" y="1479666"/>
          <a:ext cx="512813" cy="5584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CE983F-214F-4CF1-B3E0-BA4D426D39A5}">
      <dsp:nvSpPr>
        <dsp:cNvPr id="0" name=""/>
        <dsp:cNvSpPr/>
      </dsp:nvSpPr>
      <dsp:spPr>
        <a:xfrm>
          <a:off x="9482775" y="1468583"/>
          <a:ext cx="783838" cy="55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83" tIns="0" rIns="0" bIns="0" numCol="1" spcCol="1270" anchor="t" anchorCtr="0">
          <a:noAutofit/>
        </a:bodyPr>
        <a:lstStyle/>
        <a:p>
          <a:pPr marL="0" lvl="0" indent="0" algn="r" defTabSz="1778000">
            <a:lnSpc>
              <a:spcPct val="90000"/>
            </a:lnSpc>
            <a:spcBef>
              <a:spcPct val="0"/>
            </a:spcBef>
            <a:spcAft>
              <a:spcPct val="35000"/>
            </a:spcAft>
            <a:buNone/>
          </a:pPr>
          <a:r>
            <a:rPr lang="en-IN" sz="4000" kern="1200" dirty="0">
              <a:solidFill>
                <a:srgbClr val="00B0F0"/>
              </a:solidFill>
            </a:rPr>
            <a:t>3</a:t>
          </a:r>
        </a:p>
      </dsp:txBody>
      <dsp:txXfrm>
        <a:off x="9482775" y="1468583"/>
        <a:ext cx="783838" cy="554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01BC0-840C-4586-8B8B-68ADFBB2CAC9}">
      <dsp:nvSpPr>
        <dsp:cNvPr id="0" name=""/>
        <dsp:cNvSpPr/>
      </dsp:nvSpPr>
      <dsp:spPr>
        <a:xfrm>
          <a:off x="3726394"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Test</a:t>
          </a:r>
        </a:p>
      </dsp:txBody>
      <dsp:txXfrm>
        <a:off x="3726394" y="252507"/>
        <a:ext cx="1287610" cy="1287610"/>
      </dsp:txXfrm>
    </dsp:sp>
    <dsp:sp modelId="{213FBAAA-3365-46AA-B0F4-D7687F197482}">
      <dsp:nvSpPr>
        <dsp:cNvPr id="0" name=""/>
        <dsp:cNvSpPr/>
      </dsp:nvSpPr>
      <dsp:spPr>
        <a:xfrm>
          <a:off x="1748010" y="-40818"/>
          <a:ext cx="3043101" cy="3043101"/>
        </a:xfrm>
        <a:prstGeom prst="circularArrow">
          <a:avLst>
            <a:gd name="adj1" fmla="val 8251"/>
            <a:gd name="adj2" fmla="val 576328"/>
            <a:gd name="adj3" fmla="val 2962892"/>
            <a:gd name="adj4" fmla="val 52368"/>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8960C5DB-CA58-4E63-B9B2-E5BE909A6B99}">
      <dsp:nvSpPr>
        <dsp:cNvPr id="0" name=""/>
        <dsp:cNvSpPr/>
      </dsp:nvSpPr>
      <dsp:spPr>
        <a:xfrm>
          <a:off x="2644258" y="2126821"/>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Deploy</a:t>
          </a:r>
          <a:r>
            <a:rPr lang="en-IN" sz="3100" kern="1200" dirty="0"/>
            <a:t> </a:t>
          </a:r>
        </a:p>
      </dsp:txBody>
      <dsp:txXfrm>
        <a:off x="2644258" y="2126821"/>
        <a:ext cx="1287610" cy="1287610"/>
      </dsp:txXfrm>
    </dsp:sp>
    <dsp:sp modelId="{9FDF2D68-26C2-4DDA-8071-25B99F596AAD}">
      <dsp:nvSpPr>
        <dsp:cNvPr id="0" name=""/>
        <dsp:cNvSpPr/>
      </dsp:nvSpPr>
      <dsp:spPr>
        <a:xfrm>
          <a:off x="1728200" y="-216009"/>
          <a:ext cx="3043101" cy="3043101"/>
        </a:xfrm>
        <a:prstGeom prst="circularArrow">
          <a:avLst>
            <a:gd name="adj1" fmla="val 8251"/>
            <a:gd name="adj2" fmla="val 576328"/>
            <a:gd name="adj3" fmla="val 10171304"/>
            <a:gd name="adj4" fmla="val 7260781"/>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 modelId="{255F592C-2531-4524-B45E-4E698FB630A3}">
      <dsp:nvSpPr>
        <dsp:cNvPr id="0" name=""/>
        <dsp:cNvSpPr/>
      </dsp:nvSpPr>
      <dsp:spPr>
        <a:xfrm>
          <a:off x="1562122" y="252507"/>
          <a:ext cx="1287610" cy="1287610"/>
        </a:xfrm>
        <a:prstGeom prst="rect">
          <a:avLst/>
        </a:prstGeom>
        <a:noFill/>
        <a:ln>
          <a:noFill/>
        </a:ln>
        <a:effectLst/>
        <a:scene3d>
          <a:camera prst="orthographicFront"/>
          <a:lightRig rig="threePt" dir="t"/>
        </a:scene3d>
        <a:sp3d>
          <a:bevelT prst="convex"/>
          <a:bevelB prst="convex"/>
        </a:sp3d>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rgbClr val="0F0634"/>
              </a:solidFill>
            </a:rPr>
            <a:t>Build</a:t>
          </a:r>
        </a:p>
      </dsp:txBody>
      <dsp:txXfrm>
        <a:off x="1562122" y="252507"/>
        <a:ext cx="1287610" cy="1287610"/>
      </dsp:txXfrm>
    </dsp:sp>
    <dsp:sp modelId="{AFFD6D0C-212C-487A-B781-AE2421C93992}">
      <dsp:nvSpPr>
        <dsp:cNvPr id="0" name=""/>
        <dsp:cNvSpPr/>
      </dsp:nvSpPr>
      <dsp:spPr>
        <a:xfrm>
          <a:off x="1766512" y="-466"/>
          <a:ext cx="3043101" cy="3043101"/>
        </a:xfrm>
        <a:prstGeom prst="circularArrow">
          <a:avLst>
            <a:gd name="adj1" fmla="val 8251"/>
            <a:gd name="adj2" fmla="val 576328"/>
            <a:gd name="adj3" fmla="val 16855821"/>
            <a:gd name="adj4" fmla="val 14967852"/>
            <a:gd name="adj5" fmla="val 962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prst="convex"/>
          <a:bevelB prst="convex"/>
        </a:sp3d>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pPr/>
              <a:t>12/22/2024</a:t>
            </a:fld>
            <a:endParaRPr lang="en-US" dirty="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pPr/>
              <a:t>‹#›</a:t>
            </a:fld>
            <a:endParaRPr lang="en-US" dirty="0"/>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pPr/>
              <a:t>12/22/2024</a:t>
            </a:fld>
            <a:endParaRPr 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pPr/>
              <a:t>‹#›</a:t>
            </a:fld>
            <a:endParaRPr lang="en-US" dirty="0"/>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81ECDC-7530-4EA9-86FD-4E56342A475C}" type="slidenum">
              <a:rPr lang="en-US" smtClean="0"/>
              <a:pPr/>
              <a:t>8</a:t>
            </a:fld>
            <a:endParaRPr lang="en-US" dirty="0"/>
          </a:p>
        </p:txBody>
      </p:sp>
    </p:spTree>
    <p:extLst>
      <p:ext uri="{BB962C8B-B14F-4D97-AF65-F5344CB8AC3E}">
        <p14:creationId xmlns:p14="http://schemas.microsoft.com/office/powerpoint/2010/main" val="3414043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87399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12/22/2024</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9654286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94346" y="246956"/>
            <a:ext cx="16457772" cy="1203151"/>
          </a:xfrm>
          <a:prstGeom prst="rect">
            <a:avLst/>
          </a:prstGeom>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a:xfrm>
            <a:off x="914321" y="9607996"/>
            <a:ext cx="4266830" cy="547688"/>
          </a:xfrm>
          <a:prstGeom prst="rect">
            <a:avLst/>
          </a:prstGeom>
        </p:spPr>
        <p:txBody>
          <a:bodyPr/>
          <a:lstStyle/>
          <a:p>
            <a:fld id="{1FD627AA-E268-4C67-A9A7-5C4D23F3573A}" type="datetimeFigureOut">
              <a:rPr lang="en-US" smtClean="0"/>
              <a:pPr/>
              <a:t>12/22/2024</a:t>
            </a:fld>
            <a:endParaRPr lang="en-US"/>
          </a:p>
        </p:txBody>
      </p:sp>
      <p:sp>
        <p:nvSpPr>
          <p:cNvPr id="5" name="スライド番号プレースホルダー 4"/>
          <p:cNvSpPr>
            <a:spLocks noGrp="1"/>
          </p:cNvSpPr>
          <p:nvPr>
            <p:ph type="sldNum" sz="quarter" idx="12"/>
          </p:nvPr>
        </p:nvSpPr>
        <p:spPr>
          <a:xfrm>
            <a:off x="17624420" y="9636372"/>
            <a:ext cx="735810" cy="547688"/>
          </a:xfrm>
          <a:prstGeom prst="rect">
            <a:avLst/>
          </a:prstGeo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81319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cstate="print"/>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cstate="print"/>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cstate="print"/>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pPr/>
              <a:t>12/22/2024</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theme" Target="../theme/theme2.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image" Target="../media/image7.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image" Target="../media/image3.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image" Target="../media/image1.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image" Target="../media/image2.png"/><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 id="2147483716" r:id="rId18"/>
    <p:sldLayoutId id="2147483718" r:id="rId19"/>
    <p:sldLayoutId id="2147483719" r:id="rId20"/>
    <p:sldLayoutId id="2147483720" r:id="rId21"/>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pPr/>
              <a:t>12/22/2024</a:t>
            </a:fld>
            <a:endParaRPr lang="en-US" dirty="0"/>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2.svg"/><Relationship Id="rId7" Type="http://schemas.openxmlformats.org/officeDocument/2006/relationships/diagramColors" Target="../diagrams/colors5.xml"/><Relationship Id="rId2" Type="http://schemas.openxmlformats.org/officeDocument/2006/relationships/image" Target="../media/image31.png"/><Relationship Id="rId1" Type="http://schemas.openxmlformats.org/officeDocument/2006/relationships/slideLayout" Target="../slideLayouts/slideLayout3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35.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14614" y="3271292"/>
            <a:ext cx="12431476" cy="1437880"/>
          </a:xfrm>
        </p:spPr>
        <p:txBody>
          <a:bodyPr/>
          <a:lstStyle/>
          <a:p>
            <a:pPr algn="ctr"/>
            <a:r>
              <a:rPr lang="en-US" sz="4800" dirty="0">
                <a:latin typeface="Georgia" pitchFamily="18" charset="0"/>
              </a:rPr>
              <a:t>food recognition and calorie measurement using machine learning</a:t>
            </a:r>
          </a:p>
        </p:txBody>
      </p:sp>
    </p:spTree>
    <p:extLst>
      <p:ext uri="{BB962C8B-B14F-4D97-AF65-F5344CB8AC3E}">
        <p14:creationId xmlns:p14="http://schemas.microsoft.com/office/powerpoint/2010/main" val="1677871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extLst>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2240EA3E-8061-42E0-8A62-A18206DB1C1B}"/>
              </a:ext>
            </a:extLst>
          </p:cNvPr>
          <p:cNvGraphicFramePr/>
          <p:nvPr>
            <p:extLst>
              <p:ext uri="{D42A27DB-BD31-4B8C-83A1-F6EECF244321}">
                <p14:modId xmlns:p14="http://schemas.microsoft.com/office/powerpoint/2010/main" val="1272965623"/>
              </p:ext>
            </p:extLst>
          </p:nvPr>
        </p:nvGraphicFramePr>
        <p:xfrm>
          <a:off x="9043966" y="1687116"/>
          <a:ext cx="9529869" cy="72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B0A22D0-34E3-4776-9386-E0932CB4345F}"/>
              </a:ext>
            </a:extLst>
          </p:cNvPr>
          <p:cNvSpPr>
            <a:spLocks noGrp="1"/>
          </p:cNvSpPr>
          <p:nvPr>
            <p:ph type="title"/>
          </p:nvPr>
        </p:nvSpPr>
        <p:spPr>
          <a:xfrm>
            <a:off x="894346" y="246957"/>
            <a:ext cx="16457772" cy="720079"/>
          </a:xfrm>
        </p:spPr>
        <p:txBody>
          <a:bodyPr/>
          <a:lstStyle/>
          <a:p>
            <a:r>
              <a:rPr lang="en-IN" sz="7200" dirty="0">
                <a:latin typeface="Georgia" pitchFamily="18" charset="0"/>
              </a:rPr>
              <a:t>UML-</a:t>
            </a:r>
            <a:r>
              <a:rPr lang="en-US" sz="7200" dirty="0">
                <a:latin typeface="Georgia" pitchFamily="18" charset="0"/>
              </a:rPr>
              <a:t>DFD level Diagram</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FD7521FC-5689-4C51-B942-B070709EEA83}"/>
              </a:ext>
            </a:extLst>
          </p:cNvPr>
          <p:cNvSpPr>
            <a:spLocks noGrp="1"/>
          </p:cNvSpPr>
          <p:nvPr>
            <p:ph type="sldNum" sz="quarter" idx="12"/>
          </p:nvPr>
        </p:nvSpPr>
        <p:spPr>
          <a:xfrm>
            <a:off x="17568142" y="9599285"/>
            <a:ext cx="792088" cy="584775"/>
          </a:xfrm>
        </p:spPr>
        <p:txBody>
          <a:bodyPr/>
          <a:lstStyle/>
          <a:p>
            <a:fld id="{387164BF-D67A-46C0-81D2-5BAF67C00C80}" type="slidenum">
              <a:rPr lang="en-US" smtClean="0"/>
              <a:pPr/>
              <a:t>10</a:t>
            </a:fld>
            <a:endParaRPr lang="en-US" dirty="0"/>
          </a:p>
        </p:txBody>
      </p:sp>
      <p:sp>
        <p:nvSpPr>
          <p:cNvPr id="4" name="Footer Placeholder 3">
            <a:extLst>
              <a:ext uri="{FF2B5EF4-FFF2-40B4-BE49-F238E27FC236}">
                <a16:creationId xmlns:a16="http://schemas.microsoft.com/office/drawing/2014/main" id="{352DAE5D-CC9C-4168-A3A5-731453B5E2FA}"/>
              </a:ext>
            </a:extLst>
          </p:cNvPr>
          <p:cNvSpPr>
            <a:spLocks noGrp="1"/>
          </p:cNvSpPr>
          <p:nvPr>
            <p:ph type="ftr" sz="quarter" idx="3"/>
          </p:nvPr>
        </p:nvSpPr>
        <p:spPr/>
        <p:txBody>
          <a:bodyPr/>
          <a:lstStyle/>
          <a:p>
            <a:endParaRPr lang="en-US" dirty="0"/>
          </a:p>
        </p:txBody>
      </p:sp>
      <p:graphicFrame>
        <p:nvGraphicFramePr>
          <p:cNvPr id="8" name="Diagram 7">
            <a:extLst>
              <a:ext uri="{FF2B5EF4-FFF2-40B4-BE49-F238E27FC236}">
                <a16:creationId xmlns:a16="http://schemas.microsoft.com/office/drawing/2014/main" id="{6984A176-06A6-4378-8EB1-4211E333B38F}"/>
              </a:ext>
            </a:extLst>
          </p:cNvPr>
          <p:cNvGraphicFramePr/>
          <p:nvPr>
            <p:extLst>
              <p:ext uri="{D42A27DB-BD31-4B8C-83A1-F6EECF244321}">
                <p14:modId xmlns:p14="http://schemas.microsoft.com/office/powerpoint/2010/main" val="113535846"/>
              </p:ext>
            </p:extLst>
          </p:nvPr>
        </p:nvGraphicFramePr>
        <p:xfrm>
          <a:off x="-1189941" y="2335188"/>
          <a:ext cx="6768752" cy="54289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55BBDE64-A3AC-461C-AB93-DDCEEAD1F602}"/>
              </a:ext>
            </a:extLst>
          </p:cNvPr>
          <p:cNvSpPr txBox="1"/>
          <p:nvPr/>
        </p:nvSpPr>
        <p:spPr>
          <a:xfrm>
            <a:off x="574254" y="7951812"/>
            <a:ext cx="2952328" cy="584775"/>
          </a:xfrm>
          <a:prstGeom prst="rect">
            <a:avLst/>
          </a:prstGeom>
          <a:noFill/>
        </p:spPr>
        <p:txBody>
          <a:bodyPr wrap="square" rtlCol="0">
            <a:spAutoFit/>
          </a:bodyPr>
          <a:lstStyle/>
          <a:p>
            <a:r>
              <a:rPr lang="en-US" dirty="0"/>
              <a:t>DFD at level 0</a:t>
            </a:r>
            <a:endParaRPr lang="en-IN" dirty="0"/>
          </a:p>
        </p:txBody>
      </p:sp>
      <p:sp>
        <p:nvSpPr>
          <p:cNvPr id="14" name="Left Brace 13">
            <a:extLst>
              <a:ext uri="{FF2B5EF4-FFF2-40B4-BE49-F238E27FC236}">
                <a16:creationId xmlns:a16="http://schemas.microsoft.com/office/drawing/2014/main" id="{3B6FF6D3-C39A-4AA0-B755-70ED50414647}"/>
              </a:ext>
            </a:extLst>
          </p:cNvPr>
          <p:cNvSpPr/>
          <p:nvPr/>
        </p:nvSpPr>
        <p:spPr>
          <a:xfrm>
            <a:off x="3796613" y="2616660"/>
            <a:ext cx="1080120" cy="5241328"/>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aphicFrame>
        <p:nvGraphicFramePr>
          <p:cNvPr id="16" name="Diagram 15">
            <a:extLst>
              <a:ext uri="{FF2B5EF4-FFF2-40B4-BE49-F238E27FC236}">
                <a16:creationId xmlns:a16="http://schemas.microsoft.com/office/drawing/2014/main" id="{C337263A-6957-4E80-A8BF-B0B91636EB73}"/>
              </a:ext>
            </a:extLst>
          </p:cNvPr>
          <p:cNvGraphicFramePr/>
          <p:nvPr>
            <p:extLst>
              <p:ext uri="{D42A27DB-BD31-4B8C-83A1-F6EECF244321}">
                <p14:modId xmlns:p14="http://schemas.microsoft.com/office/powerpoint/2010/main" val="2077560784"/>
              </p:ext>
            </p:extLst>
          </p:nvPr>
        </p:nvGraphicFramePr>
        <p:xfrm>
          <a:off x="4957512" y="965388"/>
          <a:ext cx="6768752" cy="6892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Plus Sign 16">
            <a:extLst>
              <a:ext uri="{FF2B5EF4-FFF2-40B4-BE49-F238E27FC236}">
                <a16:creationId xmlns:a16="http://schemas.microsoft.com/office/drawing/2014/main" id="{2CC806AC-EDBA-40D1-B73A-69B4B738E8E6}"/>
              </a:ext>
            </a:extLst>
          </p:cNvPr>
          <p:cNvSpPr/>
          <p:nvPr/>
        </p:nvSpPr>
        <p:spPr>
          <a:xfrm>
            <a:off x="8243107" y="3587566"/>
            <a:ext cx="576064" cy="576064"/>
          </a:xfrm>
          <a:prstGeom prst="mathPlus">
            <a:avLst/>
          </a:prstGeom>
          <a:solidFill>
            <a:srgbClr val="0F0634">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Left Brace 17">
            <a:extLst>
              <a:ext uri="{FF2B5EF4-FFF2-40B4-BE49-F238E27FC236}">
                <a16:creationId xmlns:a16="http://schemas.microsoft.com/office/drawing/2014/main" id="{F2BC9748-97BC-4ED4-85F6-ECE52914C765}"/>
              </a:ext>
            </a:extLst>
          </p:cNvPr>
          <p:cNvSpPr/>
          <p:nvPr/>
        </p:nvSpPr>
        <p:spPr>
          <a:xfrm>
            <a:off x="11231438" y="1687116"/>
            <a:ext cx="720080" cy="3672408"/>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9" name="Left Brace 18">
            <a:extLst>
              <a:ext uri="{FF2B5EF4-FFF2-40B4-BE49-F238E27FC236}">
                <a16:creationId xmlns:a16="http://schemas.microsoft.com/office/drawing/2014/main" id="{11C992B4-17A6-44D4-A78E-03C237A742BE}"/>
              </a:ext>
            </a:extLst>
          </p:cNvPr>
          <p:cNvSpPr/>
          <p:nvPr/>
        </p:nvSpPr>
        <p:spPr>
          <a:xfrm>
            <a:off x="11231438" y="5396990"/>
            <a:ext cx="720080" cy="3672408"/>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9E1D9433-0B69-482B-B8B0-B11E34ADE29C}"/>
              </a:ext>
            </a:extLst>
          </p:cNvPr>
          <p:cNvSpPr txBox="1"/>
          <p:nvPr/>
        </p:nvSpPr>
        <p:spPr>
          <a:xfrm>
            <a:off x="5578811" y="8547541"/>
            <a:ext cx="2952328" cy="584775"/>
          </a:xfrm>
          <a:prstGeom prst="rect">
            <a:avLst/>
          </a:prstGeom>
          <a:noFill/>
        </p:spPr>
        <p:txBody>
          <a:bodyPr wrap="square" rtlCol="0">
            <a:spAutoFit/>
          </a:bodyPr>
          <a:lstStyle/>
          <a:p>
            <a:r>
              <a:rPr lang="en-US" dirty="0"/>
              <a:t>DFD at level 1</a:t>
            </a:r>
            <a:endParaRPr lang="en-IN" dirty="0"/>
          </a:p>
        </p:txBody>
      </p:sp>
      <p:sp>
        <p:nvSpPr>
          <p:cNvPr id="21" name="TextBox 20">
            <a:extLst>
              <a:ext uri="{FF2B5EF4-FFF2-40B4-BE49-F238E27FC236}">
                <a16:creationId xmlns:a16="http://schemas.microsoft.com/office/drawing/2014/main" id="{8E1583C9-B17E-4415-A83D-748D04AFC902}"/>
              </a:ext>
            </a:extLst>
          </p:cNvPr>
          <p:cNvSpPr txBox="1"/>
          <p:nvPr/>
        </p:nvSpPr>
        <p:spPr>
          <a:xfrm>
            <a:off x="13319670" y="9287789"/>
            <a:ext cx="2952328" cy="584775"/>
          </a:xfrm>
          <a:prstGeom prst="rect">
            <a:avLst/>
          </a:prstGeom>
          <a:noFill/>
        </p:spPr>
        <p:txBody>
          <a:bodyPr wrap="square" rtlCol="0">
            <a:spAutoFit/>
          </a:bodyPr>
          <a:lstStyle/>
          <a:p>
            <a:r>
              <a:rPr lang="en-US" dirty="0"/>
              <a:t>DFD at level 2</a:t>
            </a:r>
            <a:endParaRPr lang="en-IN" dirty="0"/>
          </a:p>
        </p:txBody>
      </p:sp>
    </p:spTree>
    <p:extLst>
      <p:ext uri="{BB962C8B-B14F-4D97-AF65-F5344CB8AC3E}">
        <p14:creationId xmlns:p14="http://schemas.microsoft.com/office/powerpoint/2010/main" val="4283856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in)">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circle(in)">
                                      <p:cBhvr>
                                        <p:cTn id="44" dur="2000"/>
                                        <p:tgtEl>
                                          <p:spTgt spid="18"/>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circle(in)">
                                      <p:cBhvr>
                                        <p:cTn id="47" dur="2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Graphic spid="8" grpId="0">
        <p:bldAsOne/>
      </p:bldGraphic>
      <p:bldP spid="9" grpId="0"/>
      <p:bldP spid="14" grpId="0" animBg="1"/>
      <p:bldGraphic spid="16" grpId="0">
        <p:bldAsOne/>
      </p:bldGraphic>
      <p:bldP spid="17" grpId="0" animBg="1"/>
      <p:bldP spid="18" grpId="0" animBg="1"/>
      <p:bldP spid="19" grpId="0" animBg="1"/>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2A07-8E26-4C6B-A5B5-3D78112F11CB}"/>
              </a:ext>
            </a:extLst>
          </p:cNvPr>
          <p:cNvSpPr>
            <a:spLocks noGrp="1"/>
          </p:cNvSpPr>
          <p:nvPr>
            <p:ph type="title"/>
          </p:nvPr>
        </p:nvSpPr>
        <p:spPr/>
        <p:txBody>
          <a:bodyPr/>
          <a:lstStyle/>
          <a:p>
            <a:r>
              <a:rPr lang="en-IN" sz="7200" dirty="0">
                <a:latin typeface="Georgia" pitchFamily="18" charset="0"/>
              </a:rPr>
              <a:t>UML - Collaboration Diagram</a:t>
            </a:r>
          </a:p>
        </p:txBody>
      </p:sp>
      <p:sp>
        <p:nvSpPr>
          <p:cNvPr id="3" name="Slide Number Placeholder 2">
            <a:extLst>
              <a:ext uri="{FF2B5EF4-FFF2-40B4-BE49-F238E27FC236}">
                <a16:creationId xmlns:a16="http://schemas.microsoft.com/office/drawing/2014/main" id="{FD6287CA-C997-4CF2-B274-61C25E38D3B7}"/>
              </a:ext>
            </a:extLst>
          </p:cNvPr>
          <p:cNvSpPr>
            <a:spLocks noGrp="1"/>
          </p:cNvSpPr>
          <p:nvPr>
            <p:ph type="sldNum" sz="quarter" idx="12"/>
          </p:nvPr>
        </p:nvSpPr>
        <p:spPr>
          <a:xfrm>
            <a:off x="17496134" y="9607996"/>
            <a:ext cx="864096" cy="576064"/>
          </a:xfrm>
        </p:spPr>
        <p:txBody>
          <a:bodyPr/>
          <a:lstStyle/>
          <a:p>
            <a:fld id="{387164BF-D67A-46C0-81D2-5BAF67C00C80}" type="slidenum">
              <a:rPr lang="en-US" smtClean="0"/>
              <a:pPr/>
              <a:t>11</a:t>
            </a:fld>
            <a:endParaRPr lang="en-US" dirty="0"/>
          </a:p>
        </p:txBody>
      </p:sp>
      <p:sp>
        <p:nvSpPr>
          <p:cNvPr id="8" name="Arrow: Right 7">
            <a:extLst>
              <a:ext uri="{FF2B5EF4-FFF2-40B4-BE49-F238E27FC236}">
                <a16:creationId xmlns:a16="http://schemas.microsoft.com/office/drawing/2014/main" id="{3849450F-9A9F-43BA-BF53-2B9469338FD5}"/>
              </a:ext>
            </a:extLst>
          </p:cNvPr>
          <p:cNvSpPr/>
          <p:nvPr/>
        </p:nvSpPr>
        <p:spPr>
          <a:xfrm>
            <a:off x="4827315" y="3140320"/>
            <a:ext cx="1870792"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9478505A-FDF4-4958-B6E5-EFBB0226715E}"/>
              </a:ext>
            </a:extLst>
          </p:cNvPr>
          <p:cNvSpPr/>
          <p:nvPr/>
        </p:nvSpPr>
        <p:spPr>
          <a:xfrm flipH="1">
            <a:off x="5008796" y="7276080"/>
            <a:ext cx="2088232"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9ABC74C-1E19-481B-99C5-050071673C09}"/>
              </a:ext>
            </a:extLst>
          </p:cNvPr>
          <p:cNvSpPr/>
          <p:nvPr/>
        </p:nvSpPr>
        <p:spPr>
          <a:xfrm>
            <a:off x="9914076" y="3102773"/>
            <a:ext cx="1944216"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021911AC-C8A9-4726-8FF9-728125F198DF}"/>
              </a:ext>
            </a:extLst>
          </p:cNvPr>
          <p:cNvSpPr/>
          <p:nvPr/>
        </p:nvSpPr>
        <p:spPr>
          <a:xfrm flipH="1">
            <a:off x="10333357" y="7276080"/>
            <a:ext cx="1944215" cy="720080"/>
          </a:xfrm>
          <a:prstGeom prst="rightArrow">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Diagonal Corners Snipped 12">
            <a:extLst>
              <a:ext uri="{FF2B5EF4-FFF2-40B4-BE49-F238E27FC236}">
                <a16:creationId xmlns:a16="http://schemas.microsoft.com/office/drawing/2014/main" id="{0E8623BF-BD4A-49B8-B3C9-117AF78ED412}"/>
              </a:ext>
            </a:extLst>
          </p:cNvPr>
          <p:cNvSpPr/>
          <p:nvPr/>
        </p:nvSpPr>
        <p:spPr>
          <a:xfrm>
            <a:off x="1849557" y="2766868"/>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Take Photo from User </a:t>
            </a:r>
          </a:p>
        </p:txBody>
      </p:sp>
      <p:sp>
        <p:nvSpPr>
          <p:cNvPr id="14" name="Rectangle: Diagonal Corners Snipped 13">
            <a:extLst>
              <a:ext uri="{FF2B5EF4-FFF2-40B4-BE49-F238E27FC236}">
                <a16:creationId xmlns:a16="http://schemas.microsoft.com/office/drawing/2014/main" id="{146F922A-8B32-4CD6-9D04-5AB0F6D01BE7}"/>
              </a:ext>
            </a:extLst>
          </p:cNvPr>
          <p:cNvSpPr/>
          <p:nvPr/>
        </p:nvSpPr>
        <p:spPr>
          <a:xfrm>
            <a:off x="12527582" y="688003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Volume Estimation </a:t>
            </a:r>
          </a:p>
        </p:txBody>
      </p:sp>
      <p:sp>
        <p:nvSpPr>
          <p:cNvPr id="15" name="Rectangle: Diagonal Corners Snipped 14">
            <a:extLst>
              <a:ext uri="{FF2B5EF4-FFF2-40B4-BE49-F238E27FC236}">
                <a16:creationId xmlns:a16="http://schemas.microsoft.com/office/drawing/2014/main" id="{7949C53A-FEC6-4309-8F1F-C41AC715551F}"/>
              </a:ext>
            </a:extLst>
          </p:cNvPr>
          <p:cNvSpPr/>
          <p:nvPr/>
        </p:nvSpPr>
        <p:spPr>
          <a:xfrm>
            <a:off x="7347040" y="6955560"/>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calorie estimation</a:t>
            </a:r>
          </a:p>
        </p:txBody>
      </p:sp>
      <p:sp>
        <p:nvSpPr>
          <p:cNvPr id="16" name="Rectangle: Diagonal Corners Snipped 15">
            <a:extLst>
              <a:ext uri="{FF2B5EF4-FFF2-40B4-BE49-F238E27FC236}">
                <a16:creationId xmlns:a16="http://schemas.microsoft.com/office/drawing/2014/main" id="{335C1BEA-7E0E-4625-80F3-D8AED0B69FA5}"/>
              </a:ext>
            </a:extLst>
          </p:cNvPr>
          <p:cNvSpPr/>
          <p:nvPr/>
        </p:nvSpPr>
        <p:spPr>
          <a:xfrm>
            <a:off x="6939560" y="274427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Object Detection</a:t>
            </a:r>
          </a:p>
        </p:txBody>
      </p:sp>
      <p:sp>
        <p:nvSpPr>
          <p:cNvPr id="17" name="Rectangle: Diagonal Corners Snipped 16">
            <a:extLst>
              <a:ext uri="{FF2B5EF4-FFF2-40B4-BE49-F238E27FC236}">
                <a16:creationId xmlns:a16="http://schemas.microsoft.com/office/drawing/2014/main" id="{9CB42223-27F9-4E8D-8247-2D0CD596A295}"/>
              </a:ext>
            </a:extLst>
          </p:cNvPr>
          <p:cNvSpPr/>
          <p:nvPr/>
        </p:nvSpPr>
        <p:spPr>
          <a:xfrm>
            <a:off x="12096503" y="2744276"/>
            <a:ext cx="2736305" cy="1512168"/>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Extraction and segmentation </a:t>
            </a:r>
          </a:p>
        </p:txBody>
      </p:sp>
      <p:pic>
        <p:nvPicPr>
          <p:cNvPr id="19" name="Graphic 18" descr="User">
            <a:extLst>
              <a:ext uri="{FF2B5EF4-FFF2-40B4-BE49-F238E27FC236}">
                <a16:creationId xmlns:a16="http://schemas.microsoft.com/office/drawing/2014/main" id="{0C02D284-8C65-4480-ACB5-CA3A3A435F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146" y="2902855"/>
            <a:ext cx="914400" cy="914400"/>
          </a:xfrm>
          <a:prstGeom prst="rect">
            <a:avLst/>
          </a:prstGeom>
        </p:spPr>
      </p:pic>
      <p:sp>
        <p:nvSpPr>
          <p:cNvPr id="20" name="Flowchart: Extract 19">
            <a:extLst>
              <a:ext uri="{FF2B5EF4-FFF2-40B4-BE49-F238E27FC236}">
                <a16:creationId xmlns:a16="http://schemas.microsoft.com/office/drawing/2014/main" id="{544F79D7-3F93-430B-AA5B-AC6051324F69}"/>
              </a:ext>
            </a:extLst>
          </p:cNvPr>
          <p:cNvSpPr/>
          <p:nvPr/>
        </p:nvSpPr>
        <p:spPr>
          <a:xfrm>
            <a:off x="4490566" y="3792908"/>
            <a:ext cx="2492202" cy="1743871"/>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Image </a:t>
            </a:r>
          </a:p>
        </p:txBody>
      </p:sp>
      <p:sp>
        <p:nvSpPr>
          <p:cNvPr id="22" name="Flowchart: Extract 21">
            <a:extLst>
              <a:ext uri="{FF2B5EF4-FFF2-40B4-BE49-F238E27FC236}">
                <a16:creationId xmlns:a16="http://schemas.microsoft.com/office/drawing/2014/main" id="{CFC8F8C4-83E0-4854-8B6B-94211313878E}"/>
              </a:ext>
            </a:extLst>
          </p:cNvPr>
          <p:cNvSpPr/>
          <p:nvPr/>
        </p:nvSpPr>
        <p:spPr>
          <a:xfrm>
            <a:off x="10119726" y="7967244"/>
            <a:ext cx="2558173" cy="1512168"/>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Fruit Volume </a:t>
            </a:r>
          </a:p>
        </p:txBody>
      </p:sp>
      <p:sp>
        <p:nvSpPr>
          <p:cNvPr id="23" name="Flowchart: Extract 22">
            <a:extLst>
              <a:ext uri="{FF2B5EF4-FFF2-40B4-BE49-F238E27FC236}">
                <a16:creationId xmlns:a16="http://schemas.microsoft.com/office/drawing/2014/main" id="{954F8B3B-01F6-4464-8A63-4215F8BEF7F0}"/>
              </a:ext>
            </a:extLst>
          </p:cNvPr>
          <p:cNvSpPr/>
          <p:nvPr/>
        </p:nvSpPr>
        <p:spPr>
          <a:xfrm>
            <a:off x="9553809" y="3817255"/>
            <a:ext cx="2492202" cy="1743871"/>
          </a:xfrm>
          <a:prstGeom prst="flowChartExtra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object detected area</a:t>
            </a:r>
          </a:p>
        </p:txBody>
      </p:sp>
      <p:sp>
        <p:nvSpPr>
          <p:cNvPr id="24" name="Arrow: U-Turn 23">
            <a:extLst>
              <a:ext uri="{FF2B5EF4-FFF2-40B4-BE49-F238E27FC236}">
                <a16:creationId xmlns:a16="http://schemas.microsoft.com/office/drawing/2014/main" id="{643F87DA-D2FD-4C7F-92E5-1AEF36903BAF}"/>
              </a:ext>
            </a:extLst>
          </p:cNvPr>
          <p:cNvSpPr/>
          <p:nvPr/>
        </p:nvSpPr>
        <p:spPr>
          <a:xfrm rot="5400000">
            <a:off x="13388504" y="4753766"/>
            <a:ext cx="4979812" cy="1813184"/>
          </a:xfrm>
          <a:prstGeom prst="uturnArrow">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TextBox 24">
            <a:extLst>
              <a:ext uri="{FF2B5EF4-FFF2-40B4-BE49-F238E27FC236}">
                <a16:creationId xmlns:a16="http://schemas.microsoft.com/office/drawing/2014/main" id="{E8A73D14-FF48-447F-BF1B-314F68BDCEEF}"/>
              </a:ext>
            </a:extLst>
          </p:cNvPr>
          <p:cNvSpPr txBox="1"/>
          <p:nvPr/>
        </p:nvSpPr>
        <p:spPr>
          <a:xfrm>
            <a:off x="14001419" y="4752632"/>
            <a:ext cx="1921472" cy="1631216"/>
          </a:xfrm>
          <a:prstGeom prst="rect">
            <a:avLst/>
          </a:prstGeom>
          <a:noFill/>
        </p:spPr>
        <p:txBody>
          <a:bodyPr wrap="square" rtlCol="0">
            <a:spAutoFit/>
          </a:bodyPr>
          <a:lstStyle/>
          <a:p>
            <a:r>
              <a:rPr lang="en-US" sz="2500" dirty="0"/>
              <a:t>Fruit area</a:t>
            </a:r>
          </a:p>
          <a:p>
            <a:r>
              <a:rPr lang="en-US" sz="2500" dirty="0"/>
              <a:t>      And</a:t>
            </a:r>
          </a:p>
          <a:p>
            <a:r>
              <a:rPr lang="en-US" sz="2500" dirty="0"/>
              <a:t> Referance object area</a:t>
            </a:r>
            <a:endParaRPr lang="en-IN" sz="2500" dirty="0"/>
          </a:p>
        </p:txBody>
      </p:sp>
      <p:sp>
        <p:nvSpPr>
          <p:cNvPr id="26" name="Oval 25">
            <a:extLst>
              <a:ext uri="{FF2B5EF4-FFF2-40B4-BE49-F238E27FC236}">
                <a16:creationId xmlns:a16="http://schemas.microsoft.com/office/drawing/2014/main" id="{04EA6EB3-9FCC-45F4-AACD-CBD5FF4C3348}"/>
              </a:ext>
            </a:extLst>
          </p:cNvPr>
          <p:cNvSpPr/>
          <p:nvPr/>
        </p:nvSpPr>
        <p:spPr>
          <a:xfrm>
            <a:off x="2208594" y="6839708"/>
            <a:ext cx="2558173" cy="1743871"/>
          </a:xfrm>
          <a:prstGeom prst="ellipse">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t>Display Name Of Fruit and Calories</a:t>
            </a:r>
          </a:p>
        </p:txBody>
      </p:sp>
      <p:sp>
        <p:nvSpPr>
          <p:cNvPr id="6" name="Arrow: Curved Up 5">
            <a:extLst>
              <a:ext uri="{FF2B5EF4-FFF2-40B4-BE49-F238E27FC236}">
                <a16:creationId xmlns:a16="http://schemas.microsoft.com/office/drawing/2014/main" id="{A5D5D174-F0CD-4ABE-BEB3-499BE0117F7E}"/>
              </a:ext>
            </a:extLst>
          </p:cNvPr>
          <p:cNvSpPr/>
          <p:nvPr/>
        </p:nvSpPr>
        <p:spPr>
          <a:xfrm rot="10800000">
            <a:off x="2081823" y="1697606"/>
            <a:ext cx="2179053" cy="856735"/>
          </a:xfrm>
          <a:prstGeom prst="curvedUpArrow">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C6C9DDD3-D60D-43E2-A99D-2F9DDD7584F9}"/>
              </a:ext>
            </a:extLst>
          </p:cNvPr>
          <p:cNvSpPr txBox="1"/>
          <p:nvPr/>
        </p:nvSpPr>
        <p:spPr>
          <a:xfrm>
            <a:off x="4096929" y="1598107"/>
            <a:ext cx="3168352" cy="584775"/>
          </a:xfrm>
          <a:prstGeom prst="rect">
            <a:avLst/>
          </a:prstGeom>
          <a:noFill/>
        </p:spPr>
        <p:txBody>
          <a:bodyPr wrap="square" rtlCol="0">
            <a:spAutoFit/>
          </a:bodyPr>
          <a:lstStyle/>
          <a:p>
            <a:r>
              <a:rPr lang="en-IN" dirty="0"/>
              <a:t>If Photo Is Blur</a:t>
            </a:r>
          </a:p>
        </p:txBody>
      </p:sp>
    </p:spTree>
    <p:extLst>
      <p:ext uri="{BB962C8B-B14F-4D97-AF65-F5344CB8AC3E}">
        <p14:creationId xmlns:p14="http://schemas.microsoft.com/office/powerpoint/2010/main" val="248169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2BB3-0830-40F7-8B98-9B3C8C8C4C1D}"/>
              </a:ext>
            </a:extLst>
          </p:cNvPr>
          <p:cNvSpPr>
            <a:spLocks noGrp="1"/>
          </p:cNvSpPr>
          <p:nvPr>
            <p:ph type="title"/>
          </p:nvPr>
        </p:nvSpPr>
        <p:spPr>
          <a:xfrm>
            <a:off x="914320" y="190375"/>
            <a:ext cx="16457772" cy="1203151"/>
          </a:xfrm>
        </p:spPr>
        <p:txBody>
          <a:bodyPr/>
          <a:lstStyle/>
          <a:p>
            <a:r>
              <a:rPr lang="en-IN" sz="7200" dirty="0">
                <a:latin typeface="Georgia" pitchFamily="18" charset="0"/>
              </a:rPr>
              <a:t>UML - Sequence Diagram</a:t>
            </a:r>
          </a:p>
        </p:txBody>
      </p:sp>
      <p:sp>
        <p:nvSpPr>
          <p:cNvPr id="3" name="Slide Number Placeholder 2">
            <a:extLst>
              <a:ext uri="{FF2B5EF4-FFF2-40B4-BE49-F238E27FC236}">
                <a16:creationId xmlns:a16="http://schemas.microsoft.com/office/drawing/2014/main" id="{DD2BE5FE-81EC-4180-A0C5-623458D23756}"/>
              </a:ext>
            </a:extLst>
          </p:cNvPr>
          <p:cNvSpPr>
            <a:spLocks noGrp="1"/>
          </p:cNvSpPr>
          <p:nvPr>
            <p:ph type="sldNum" sz="quarter" idx="12"/>
          </p:nvPr>
        </p:nvSpPr>
        <p:spPr/>
        <p:txBody>
          <a:bodyPr/>
          <a:lstStyle/>
          <a:p>
            <a:fld id="{387164BF-D67A-46C0-81D2-5BAF67C00C80}" type="slidenum">
              <a:rPr lang="en-US" smtClean="0"/>
              <a:pPr/>
              <a:t>12</a:t>
            </a:fld>
            <a:endParaRPr lang="en-US" dirty="0"/>
          </a:p>
        </p:txBody>
      </p:sp>
      <p:pic>
        <p:nvPicPr>
          <p:cNvPr id="6" name="Graphic 5" descr="User">
            <a:extLst>
              <a:ext uri="{FF2B5EF4-FFF2-40B4-BE49-F238E27FC236}">
                <a16:creationId xmlns:a16="http://schemas.microsoft.com/office/drawing/2014/main" id="{4B3112B3-C89C-471A-B8FC-FFEC7A818F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103" y="2159676"/>
            <a:ext cx="914400" cy="914400"/>
          </a:xfrm>
          <a:prstGeom prst="rect">
            <a:avLst/>
          </a:prstGeom>
        </p:spPr>
      </p:pic>
      <p:sp>
        <p:nvSpPr>
          <p:cNvPr id="7" name="TextBox 6">
            <a:extLst>
              <a:ext uri="{FF2B5EF4-FFF2-40B4-BE49-F238E27FC236}">
                <a16:creationId xmlns:a16="http://schemas.microsoft.com/office/drawing/2014/main" id="{11E1C35D-4BC3-4B2E-BDF0-805680608D53}"/>
              </a:ext>
            </a:extLst>
          </p:cNvPr>
          <p:cNvSpPr txBox="1"/>
          <p:nvPr/>
        </p:nvSpPr>
        <p:spPr>
          <a:xfrm>
            <a:off x="849100" y="3011982"/>
            <a:ext cx="1008112" cy="523220"/>
          </a:xfrm>
          <a:prstGeom prst="rect">
            <a:avLst/>
          </a:prstGeom>
          <a:noFill/>
        </p:spPr>
        <p:txBody>
          <a:bodyPr wrap="square" rtlCol="0">
            <a:spAutoFit/>
          </a:bodyPr>
          <a:lstStyle/>
          <a:p>
            <a:r>
              <a:rPr lang="en-IN" sz="2800" dirty="0"/>
              <a:t>User</a:t>
            </a:r>
          </a:p>
        </p:txBody>
      </p:sp>
      <p:sp>
        <p:nvSpPr>
          <p:cNvPr id="8" name="Rectangle: Diagonal Corners Snipped 7">
            <a:extLst>
              <a:ext uri="{FF2B5EF4-FFF2-40B4-BE49-F238E27FC236}">
                <a16:creationId xmlns:a16="http://schemas.microsoft.com/office/drawing/2014/main" id="{F689BCED-E4D2-4C35-8BC0-E7239F519346}"/>
              </a:ext>
            </a:extLst>
          </p:cNvPr>
          <p:cNvSpPr/>
          <p:nvPr/>
        </p:nvSpPr>
        <p:spPr>
          <a:xfrm>
            <a:off x="3295035" y="4077948"/>
            <a:ext cx="2204440"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Take Photo again</a:t>
            </a:r>
          </a:p>
        </p:txBody>
      </p:sp>
      <p:sp>
        <p:nvSpPr>
          <p:cNvPr id="16" name="Rectangle: Diagonal Corners Snipped 15">
            <a:extLst>
              <a:ext uri="{FF2B5EF4-FFF2-40B4-BE49-F238E27FC236}">
                <a16:creationId xmlns:a16="http://schemas.microsoft.com/office/drawing/2014/main" id="{73FC03AB-62AB-4CD4-BF02-946D963ED466}"/>
              </a:ext>
            </a:extLst>
          </p:cNvPr>
          <p:cNvSpPr/>
          <p:nvPr/>
        </p:nvSpPr>
        <p:spPr>
          <a:xfrm>
            <a:off x="3422608" y="5820641"/>
            <a:ext cx="2204440"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Processing</a:t>
            </a:r>
          </a:p>
        </p:txBody>
      </p:sp>
      <p:sp>
        <p:nvSpPr>
          <p:cNvPr id="18" name="Rectangle: Diagonal Corners Snipped 17">
            <a:extLst>
              <a:ext uri="{FF2B5EF4-FFF2-40B4-BE49-F238E27FC236}">
                <a16:creationId xmlns:a16="http://schemas.microsoft.com/office/drawing/2014/main" id="{81FA880C-FB17-45D5-84CC-F19D92143CE0}"/>
              </a:ext>
            </a:extLst>
          </p:cNvPr>
          <p:cNvSpPr/>
          <p:nvPr/>
        </p:nvSpPr>
        <p:spPr>
          <a:xfrm>
            <a:off x="3492385" y="7536560"/>
            <a:ext cx="1844487" cy="985152"/>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Calories (Output)</a:t>
            </a:r>
          </a:p>
        </p:txBody>
      </p:sp>
      <p:sp>
        <p:nvSpPr>
          <p:cNvPr id="19" name="Rectangle: Diagonal Corners Snipped 18">
            <a:extLst>
              <a:ext uri="{FF2B5EF4-FFF2-40B4-BE49-F238E27FC236}">
                <a16:creationId xmlns:a16="http://schemas.microsoft.com/office/drawing/2014/main" id="{556B9A6C-3A9B-47DD-A998-AC90686CD3AE}"/>
              </a:ext>
            </a:extLst>
          </p:cNvPr>
          <p:cNvSpPr/>
          <p:nvPr/>
        </p:nvSpPr>
        <p:spPr>
          <a:xfrm>
            <a:off x="3260963" y="2061407"/>
            <a:ext cx="2204440" cy="1080119"/>
          </a:xfrm>
          <a:prstGeom prst="snip2DiagRect">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Take Photo with proper light</a:t>
            </a:r>
          </a:p>
        </p:txBody>
      </p:sp>
      <p:cxnSp>
        <p:nvCxnSpPr>
          <p:cNvPr id="21" name="Straight Arrow Connector 20">
            <a:extLst>
              <a:ext uri="{FF2B5EF4-FFF2-40B4-BE49-F238E27FC236}">
                <a16:creationId xmlns:a16="http://schemas.microsoft.com/office/drawing/2014/main" id="{5F59AB76-3025-47FE-9EDC-95ED8073E8BD}"/>
              </a:ext>
            </a:extLst>
          </p:cNvPr>
          <p:cNvCxnSpPr>
            <a:cxnSpLocks/>
          </p:cNvCxnSpPr>
          <p:nvPr/>
        </p:nvCxnSpPr>
        <p:spPr>
          <a:xfrm>
            <a:off x="1762386" y="2613488"/>
            <a:ext cx="133214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id="{15E6D5AC-E8E5-4BC2-ADDC-98FD52D59384}"/>
              </a:ext>
            </a:extLst>
          </p:cNvPr>
          <p:cNvCxnSpPr>
            <a:cxnSpLocks/>
          </p:cNvCxnSpPr>
          <p:nvPr/>
        </p:nvCxnSpPr>
        <p:spPr>
          <a:xfrm>
            <a:off x="8279110" y="1561426"/>
            <a:ext cx="0" cy="7695294"/>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8A861B26-EA35-46CF-ACAF-D84AA07B490A}"/>
              </a:ext>
            </a:extLst>
          </p:cNvPr>
          <p:cNvSpPr txBox="1"/>
          <p:nvPr/>
        </p:nvSpPr>
        <p:spPr>
          <a:xfrm>
            <a:off x="4363902" y="3371210"/>
            <a:ext cx="2204437" cy="477054"/>
          </a:xfrm>
          <a:prstGeom prst="rect">
            <a:avLst/>
          </a:prstGeom>
          <a:noFill/>
        </p:spPr>
        <p:txBody>
          <a:bodyPr wrap="square" rtlCol="0">
            <a:spAutoFit/>
          </a:bodyPr>
          <a:lstStyle/>
          <a:p>
            <a:r>
              <a:rPr lang="en-IN" sz="2500" dirty="0"/>
              <a:t>If photo is blur</a:t>
            </a:r>
          </a:p>
        </p:txBody>
      </p:sp>
      <p:sp>
        <p:nvSpPr>
          <p:cNvPr id="32" name="Arrow: Curved Left 31">
            <a:extLst>
              <a:ext uri="{FF2B5EF4-FFF2-40B4-BE49-F238E27FC236}">
                <a16:creationId xmlns:a16="http://schemas.microsoft.com/office/drawing/2014/main" id="{86ED111F-CD85-46BA-8450-A7C9200C8418}"/>
              </a:ext>
            </a:extLst>
          </p:cNvPr>
          <p:cNvSpPr/>
          <p:nvPr/>
        </p:nvSpPr>
        <p:spPr>
          <a:xfrm>
            <a:off x="5714760" y="2746795"/>
            <a:ext cx="1116118" cy="1756889"/>
          </a:xfrm>
          <a:prstGeom prst="curvedLeftArrow">
            <a:avLst/>
          </a:prstGeom>
          <a:solidFill>
            <a:srgbClr val="FFFFFF">
              <a:alpha val="10196"/>
            </a:srgbClr>
          </a:solidFill>
          <a:ln w="98425" cmpd="thinThick">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33" name="Straight Arrow Connector 32">
            <a:extLst>
              <a:ext uri="{FF2B5EF4-FFF2-40B4-BE49-F238E27FC236}">
                <a16:creationId xmlns:a16="http://schemas.microsoft.com/office/drawing/2014/main" id="{2011A659-D04F-4318-B875-FAE35AC2FB7F}"/>
              </a:ext>
            </a:extLst>
          </p:cNvPr>
          <p:cNvCxnSpPr>
            <a:cxnSpLocks/>
          </p:cNvCxnSpPr>
          <p:nvPr/>
        </p:nvCxnSpPr>
        <p:spPr>
          <a:xfrm>
            <a:off x="5623015" y="2361348"/>
            <a:ext cx="318664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2" name="Straight Arrow Connector 41">
            <a:extLst>
              <a:ext uri="{FF2B5EF4-FFF2-40B4-BE49-F238E27FC236}">
                <a16:creationId xmlns:a16="http://schemas.microsoft.com/office/drawing/2014/main" id="{45C5C708-2213-44C9-80A1-6F2DEC42EE11}"/>
              </a:ext>
            </a:extLst>
          </p:cNvPr>
          <p:cNvCxnSpPr>
            <a:cxnSpLocks/>
          </p:cNvCxnSpPr>
          <p:nvPr/>
        </p:nvCxnSpPr>
        <p:spPr>
          <a:xfrm>
            <a:off x="5548331" y="4597297"/>
            <a:ext cx="150664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0A68D00C-FBB4-42F3-9445-2587FD2222A6}"/>
              </a:ext>
            </a:extLst>
          </p:cNvPr>
          <p:cNvCxnSpPr>
            <a:cxnSpLocks/>
          </p:cNvCxnSpPr>
          <p:nvPr/>
        </p:nvCxnSpPr>
        <p:spPr>
          <a:xfrm flipV="1">
            <a:off x="7051532" y="2403288"/>
            <a:ext cx="0" cy="21940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3F5F3736-0568-474B-959D-BCFDD967AED4}"/>
              </a:ext>
            </a:extLst>
          </p:cNvPr>
          <p:cNvCxnSpPr>
            <a:cxnSpLocks/>
          </p:cNvCxnSpPr>
          <p:nvPr/>
        </p:nvCxnSpPr>
        <p:spPr>
          <a:xfrm flipH="1">
            <a:off x="5438351" y="8042566"/>
            <a:ext cx="322636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2" name="TextBox 51">
            <a:extLst>
              <a:ext uri="{FF2B5EF4-FFF2-40B4-BE49-F238E27FC236}">
                <a16:creationId xmlns:a16="http://schemas.microsoft.com/office/drawing/2014/main" id="{4AF3F483-8689-45E2-AD85-6F7F8F2DB4F3}"/>
              </a:ext>
            </a:extLst>
          </p:cNvPr>
          <p:cNvSpPr txBox="1"/>
          <p:nvPr/>
        </p:nvSpPr>
        <p:spPr>
          <a:xfrm>
            <a:off x="12061733" y="1533495"/>
            <a:ext cx="1656180" cy="584775"/>
          </a:xfrm>
          <a:prstGeom prst="rect">
            <a:avLst/>
          </a:prstGeom>
          <a:noFill/>
        </p:spPr>
        <p:txBody>
          <a:bodyPr wrap="square" rtlCol="0">
            <a:spAutoFit/>
          </a:bodyPr>
          <a:lstStyle/>
          <a:p>
            <a:r>
              <a:rPr lang="en-IN" dirty="0"/>
              <a:t>System</a:t>
            </a:r>
          </a:p>
        </p:txBody>
      </p:sp>
      <p:cxnSp>
        <p:nvCxnSpPr>
          <p:cNvPr id="53" name="Straight Connector 52">
            <a:extLst>
              <a:ext uri="{FF2B5EF4-FFF2-40B4-BE49-F238E27FC236}">
                <a16:creationId xmlns:a16="http://schemas.microsoft.com/office/drawing/2014/main" id="{3B0D0107-4A3B-44B3-96FD-A0D4CC811416}"/>
              </a:ext>
            </a:extLst>
          </p:cNvPr>
          <p:cNvCxnSpPr>
            <a:cxnSpLocks/>
          </p:cNvCxnSpPr>
          <p:nvPr/>
        </p:nvCxnSpPr>
        <p:spPr>
          <a:xfrm>
            <a:off x="2428460" y="1477591"/>
            <a:ext cx="0" cy="724798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Left Brace 58">
            <a:extLst>
              <a:ext uri="{FF2B5EF4-FFF2-40B4-BE49-F238E27FC236}">
                <a16:creationId xmlns:a16="http://schemas.microsoft.com/office/drawing/2014/main" id="{8F475316-24E9-4142-A7B8-C8F16F93A674}"/>
              </a:ext>
            </a:extLst>
          </p:cNvPr>
          <p:cNvSpPr/>
          <p:nvPr/>
        </p:nvSpPr>
        <p:spPr>
          <a:xfrm>
            <a:off x="8413495" y="1561426"/>
            <a:ext cx="792323" cy="7164148"/>
          </a:xfrm>
          <a:prstGeom prst="lef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graphicFrame>
        <p:nvGraphicFramePr>
          <p:cNvPr id="61" name="Diagram 60">
            <a:extLst>
              <a:ext uri="{FF2B5EF4-FFF2-40B4-BE49-F238E27FC236}">
                <a16:creationId xmlns:a16="http://schemas.microsoft.com/office/drawing/2014/main" id="{698954D4-DE25-465E-8CE6-6058AD1E48A0}"/>
              </a:ext>
            </a:extLst>
          </p:cNvPr>
          <p:cNvGraphicFramePr/>
          <p:nvPr>
            <p:extLst>
              <p:ext uri="{D42A27DB-BD31-4B8C-83A1-F6EECF244321}">
                <p14:modId xmlns:p14="http://schemas.microsoft.com/office/powerpoint/2010/main" val="112575788"/>
              </p:ext>
            </p:extLst>
          </p:nvPr>
        </p:nvGraphicFramePr>
        <p:xfrm>
          <a:off x="8534464" y="2344020"/>
          <a:ext cx="8039365" cy="6158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7" name="Straight Arrow Connector 66">
            <a:extLst>
              <a:ext uri="{FF2B5EF4-FFF2-40B4-BE49-F238E27FC236}">
                <a16:creationId xmlns:a16="http://schemas.microsoft.com/office/drawing/2014/main" id="{66ECC1BC-59BC-46B1-BA1B-57B56A122855}"/>
              </a:ext>
            </a:extLst>
          </p:cNvPr>
          <p:cNvCxnSpPr>
            <a:cxnSpLocks/>
          </p:cNvCxnSpPr>
          <p:nvPr/>
        </p:nvCxnSpPr>
        <p:spPr>
          <a:xfrm flipH="1">
            <a:off x="5714760" y="6313217"/>
            <a:ext cx="309489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49463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F3A9-E67F-4099-A4E2-E9771C4297BC}"/>
              </a:ext>
            </a:extLst>
          </p:cNvPr>
          <p:cNvSpPr>
            <a:spLocks noGrp="1"/>
          </p:cNvSpPr>
          <p:nvPr>
            <p:ph type="title"/>
          </p:nvPr>
        </p:nvSpPr>
        <p:spPr/>
        <p:txBody>
          <a:bodyPr/>
          <a:lstStyle/>
          <a:p>
            <a:r>
              <a:rPr lang="en-IN" sz="7200" dirty="0">
                <a:latin typeface="Georgia" pitchFamily="18" charset="0"/>
              </a:rPr>
              <a:t>UML - Class diagrams</a:t>
            </a:r>
          </a:p>
        </p:txBody>
      </p:sp>
      <p:sp>
        <p:nvSpPr>
          <p:cNvPr id="3" name="Slide Number Placeholder 2">
            <a:extLst>
              <a:ext uri="{FF2B5EF4-FFF2-40B4-BE49-F238E27FC236}">
                <a16:creationId xmlns:a16="http://schemas.microsoft.com/office/drawing/2014/main" id="{B8DB8366-29A7-4992-9907-778836033C61}"/>
              </a:ext>
            </a:extLst>
          </p:cNvPr>
          <p:cNvSpPr>
            <a:spLocks noGrp="1"/>
          </p:cNvSpPr>
          <p:nvPr>
            <p:ph type="sldNum" sz="quarter" idx="12"/>
          </p:nvPr>
        </p:nvSpPr>
        <p:spPr>
          <a:xfrm>
            <a:off x="17352118" y="9636372"/>
            <a:ext cx="1008112" cy="547688"/>
          </a:xfrm>
        </p:spPr>
        <p:txBody>
          <a:bodyPr/>
          <a:lstStyle/>
          <a:p>
            <a:fld id="{387164BF-D67A-46C0-81D2-5BAF67C00C80}" type="slidenum">
              <a:rPr lang="en-US" smtClean="0"/>
              <a:pPr/>
              <a:t>13</a:t>
            </a:fld>
            <a:endParaRPr lang="en-US" dirty="0"/>
          </a:p>
        </p:txBody>
      </p:sp>
      <p:sp>
        <p:nvSpPr>
          <p:cNvPr id="4" name="Footer Placeholder 3">
            <a:extLst>
              <a:ext uri="{FF2B5EF4-FFF2-40B4-BE49-F238E27FC236}">
                <a16:creationId xmlns:a16="http://schemas.microsoft.com/office/drawing/2014/main" id="{EA0E0039-E3B1-4830-BF54-D4E97995C36A}"/>
              </a:ext>
            </a:extLst>
          </p:cNvPr>
          <p:cNvSpPr>
            <a:spLocks noGrp="1"/>
          </p:cNvSpPr>
          <p:nvPr>
            <p:ph type="ftr" sz="quarter" idx="3"/>
          </p:nvPr>
        </p:nvSpPr>
        <p:spPr/>
        <p:txBody>
          <a:bodyPr/>
          <a:lstStyle/>
          <a:p>
            <a:endParaRPr lang="en-US" dirty="0"/>
          </a:p>
        </p:txBody>
      </p:sp>
      <p:sp>
        <p:nvSpPr>
          <p:cNvPr id="8" name="Oval 7">
            <a:extLst>
              <a:ext uri="{FF2B5EF4-FFF2-40B4-BE49-F238E27FC236}">
                <a16:creationId xmlns:a16="http://schemas.microsoft.com/office/drawing/2014/main" id="{03A602E9-2CA8-4237-AF4B-7619355390E2}"/>
              </a:ext>
            </a:extLst>
          </p:cNvPr>
          <p:cNvSpPr/>
          <p:nvPr/>
        </p:nvSpPr>
        <p:spPr>
          <a:xfrm>
            <a:off x="1216804" y="3700553"/>
            <a:ext cx="2243292" cy="1728192"/>
          </a:xfrm>
          <a:prstGeom prst="ellipse">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highlight>
                  <a:srgbClr val="FFFF00"/>
                </a:highlight>
              </a:rPr>
              <a:t>Dataset</a:t>
            </a:r>
          </a:p>
        </p:txBody>
      </p:sp>
      <p:sp>
        <p:nvSpPr>
          <p:cNvPr id="9" name="Rectangle 8">
            <a:extLst>
              <a:ext uri="{FF2B5EF4-FFF2-40B4-BE49-F238E27FC236}">
                <a16:creationId xmlns:a16="http://schemas.microsoft.com/office/drawing/2014/main" id="{B2F8DD72-4253-4DFB-A9D6-F17642DCFFFB}"/>
              </a:ext>
            </a:extLst>
          </p:cNvPr>
          <p:cNvSpPr/>
          <p:nvPr/>
        </p:nvSpPr>
        <p:spPr>
          <a:xfrm>
            <a:off x="5116280" y="1975148"/>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set and Data Pre-processing</a:t>
            </a:r>
          </a:p>
        </p:txBody>
      </p:sp>
      <p:sp>
        <p:nvSpPr>
          <p:cNvPr id="12" name="Arrow: Right 11">
            <a:extLst>
              <a:ext uri="{FF2B5EF4-FFF2-40B4-BE49-F238E27FC236}">
                <a16:creationId xmlns:a16="http://schemas.microsoft.com/office/drawing/2014/main" id="{18A2B4B9-5B50-47C2-BB36-247EB621F6A9}"/>
              </a:ext>
            </a:extLst>
          </p:cNvPr>
          <p:cNvSpPr/>
          <p:nvPr/>
        </p:nvSpPr>
        <p:spPr>
          <a:xfrm rot="10800000">
            <a:off x="8026190" y="7942808"/>
            <a:ext cx="166763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B23B5F75-63C5-4057-A1D1-2938F81D3809}"/>
              </a:ext>
            </a:extLst>
          </p:cNvPr>
          <p:cNvSpPr/>
          <p:nvPr/>
        </p:nvSpPr>
        <p:spPr>
          <a:xfrm rot="1507773">
            <a:off x="3434990" y="4963501"/>
            <a:ext cx="1555933"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840DDA4F-6437-4DC5-80B3-43B29C934DCB}"/>
              </a:ext>
            </a:extLst>
          </p:cNvPr>
          <p:cNvSpPr/>
          <p:nvPr/>
        </p:nvSpPr>
        <p:spPr>
          <a:xfrm>
            <a:off x="5024863" y="5143500"/>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b="1" dirty="0"/>
          </a:p>
          <a:p>
            <a:pPr algn="ctr"/>
            <a:r>
              <a:rPr lang="en-IN" sz="3000" b="1" dirty="0"/>
              <a:t>Test set and Data Pre-processing</a:t>
            </a:r>
          </a:p>
          <a:p>
            <a:pPr algn="ctr"/>
            <a:endParaRPr lang="en-IN" b="1" dirty="0"/>
          </a:p>
        </p:txBody>
      </p:sp>
      <p:sp>
        <p:nvSpPr>
          <p:cNvPr id="15" name="Rectangle 14">
            <a:extLst>
              <a:ext uri="{FF2B5EF4-FFF2-40B4-BE49-F238E27FC236}">
                <a16:creationId xmlns:a16="http://schemas.microsoft.com/office/drawing/2014/main" id="{B83D2849-4C7E-4761-9560-94DF13484315}"/>
              </a:ext>
            </a:extLst>
          </p:cNvPr>
          <p:cNvSpPr/>
          <p:nvPr/>
        </p:nvSpPr>
        <p:spPr>
          <a:xfrm>
            <a:off x="9287222" y="1948148"/>
            <a:ext cx="2880320" cy="2907319"/>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Data Augmentation </a:t>
            </a:r>
            <a:r>
              <a:rPr lang="en-US" sz="2800" dirty="0"/>
              <a:t>arguments like rotation, width-shift, height-shift, shear, zoom</a:t>
            </a:r>
            <a:r>
              <a:rPr lang="en-IN" sz="2800" dirty="0"/>
              <a:t> </a:t>
            </a:r>
          </a:p>
        </p:txBody>
      </p:sp>
      <p:sp>
        <p:nvSpPr>
          <p:cNvPr id="16" name="Rectangle 15">
            <a:extLst>
              <a:ext uri="{FF2B5EF4-FFF2-40B4-BE49-F238E27FC236}">
                <a16:creationId xmlns:a16="http://schemas.microsoft.com/office/drawing/2014/main" id="{245C084D-23EB-46C7-9BAE-64103FCE9249}"/>
              </a:ext>
            </a:extLst>
          </p:cNvPr>
          <p:cNvSpPr/>
          <p:nvPr/>
        </p:nvSpPr>
        <p:spPr>
          <a:xfrm>
            <a:off x="13823726" y="2042125"/>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Building CNN</a:t>
            </a:r>
          </a:p>
        </p:txBody>
      </p:sp>
      <p:sp>
        <p:nvSpPr>
          <p:cNvPr id="18" name="Rectangle 17">
            <a:extLst>
              <a:ext uri="{FF2B5EF4-FFF2-40B4-BE49-F238E27FC236}">
                <a16:creationId xmlns:a16="http://schemas.microsoft.com/office/drawing/2014/main" id="{4C41F772-71DF-4EC6-96E5-8BB4754CBF19}"/>
              </a:ext>
            </a:extLst>
          </p:cNvPr>
          <p:cNvSpPr/>
          <p:nvPr/>
        </p:nvSpPr>
        <p:spPr>
          <a:xfrm>
            <a:off x="14187873" y="6348703"/>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 CNN</a:t>
            </a:r>
          </a:p>
        </p:txBody>
      </p:sp>
      <p:sp>
        <p:nvSpPr>
          <p:cNvPr id="19" name="Rectangle 18">
            <a:extLst>
              <a:ext uri="{FF2B5EF4-FFF2-40B4-BE49-F238E27FC236}">
                <a16:creationId xmlns:a16="http://schemas.microsoft.com/office/drawing/2014/main" id="{359427FA-6B9E-4CAA-92B8-D7881F79B958}"/>
              </a:ext>
            </a:extLst>
          </p:cNvPr>
          <p:cNvSpPr/>
          <p:nvPr/>
        </p:nvSpPr>
        <p:spPr>
          <a:xfrm>
            <a:off x="9857164" y="7597945"/>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Making Predictions For New Images.</a:t>
            </a:r>
          </a:p>
        </p:txBody>
      </p:sp>
      <p:sp>
        <p:nvSpPr>
          <p:cNvPr id="20" name="Arrow: Right 19">
            <a:extLst>
              <a:ext uri="{FF2B5EF4-FFF2-40B4-BE49-F238E27FC236}">
                <a16:creationId xmlns:a16="http://schemas.microsoft.com/office/drawing/2014/main" id="{D7FB9520-1DDD-4086-A10B-DF87370CE790}"/>
              </a:ext>
            </a:extLst>
          </p:cNvPr>
          <p:cNvSpPr/>
          <p:nvPr/>
        </p:nvSpPr>
        <p:spPr>
          <a:xfrm>
            <a:off x="8058968" y="2550752"/>
            <a:ext cx="1180073"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B4CAB633-1E5C-488D-9517-6B39C21638C2}"/>
              </a:ext>
            </a:extLst>
          </p:cNvPr>
          <p:cNvSpPr/>
          <p:nvPr/>
        </p:nvSpPr>
        <p:spPr>
          <a:xfrm rot="20236744">
            <a:off x="3428701" y="3292924"/>
            <a:ext cx="166763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37F2D8E4-2B8F-4716-B85E-1A8C5137F075}"/>
              </a:ext>
            </a:extLst>
          </p:cNvPr>
          <p:cNvSpPr/>
          <p:nvPr/>
        </p:nvSpPr>
        <p:spPr>
          <a:xfrm rot="5400000">
            <a:off x="13957576" y="4696703"/>
            <a:ext cx="2511912"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Right 22">
            <a:extLst>
              <a:ext uri="{FF2B5EF4-FFF2-40B4-BE49-F238E27FC236}">
                <a16:creationId xmlns:a16="http://schemas.microsoft.com/office/drawing/2014/main" id="{F179B60D-A466-4A88-8037-8BC286DF310D}"/>
              </a:ext>
            </a:extLst>
          </p:cNvPr>
          <p:cNvSpPr/>
          <p:nvPr/>
        </p:nvSpPr>
        <p:spPr>
          <a:xfrm>
            <a:off x="12188010" y="2570180"/>
            <a:ext cx="1585362"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949A3EBD-5B8D-4707-BEF8-E01A899B1EAD}"/>
              </a:ext>
            </a:extLst>
          </p:cNvPr>
          <p:cNvSpPr/>
          <p:nvPr/>
        </p:nvSpPr>
        <p:spPr>
          <a:xfrm>
            <a:off x="7996600" y="6066517"/>
            <a:ext cx="6115158"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5A8D9DD1-4EAF-4031-9C0D-D6307ECFEDB2}"/>
              </a:ext>
            </a:extLst>
          </p:cNvPr>
          <p:cNvSpPr/>
          <p:nvPr/>
        </p:nvSpPr>
        <p:spPr>
          <a:xfrm>
            <a:off x="482697" y="7444424"/>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 Of Results</a:t>
            </a:r>
          </a:p>
        </p:txBody>
      </p:sp>
      <p:sp>
        <p:nvSpPr>
          <p:cNvPr id="26" name="Arrow: Right 25">
            <a:extLst>
              <a:ext uri="{FF2B5EF4-FFF2-40B4-BE49-F238E27FC236}">
                <a16:creationId xmlns:a16="http://schemas.microsoft.com/office/drawing/2014/main" id="{596D56FB-3FDC-4E8A-9876-B0D0EC61443C}"/>
              </a:ext>
            </a:extLst>
          </p:cNvPr>
          <p:cNvSpPr/>
          <p:nvPr/>
        </p:nvSpPr>
        <p:spPr>
          <a:xfrm rot="9147747">
            <a:off x="12826361" y="7702068"/>
            <a:ext cx="1249170"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FB717975-82CB-4D5F-931B-791D929CD489}"/>
              </a:ext>
            </a:extLst>
          </p:cNvPr>
          <p:cNvSpPr/>
          <p:nvPr/>
        </p:nvSpPr>
        <p:spPr>
          <a:xfrm>
            <a:off x="5064202" y="7447756"/>
            <a:ext cx="2880320" cy="1728192"/>
          </a:xfrm>
          <a:prstGeom prst="rect">
            <a:avLst/>
          </a:prstGeom>
          <a:solidFill>
            <a:srgbClr val="FFFFFF">
              <a:alpha val="10196"/>
            </a:srgbClr>
          </a:solidFill>
          <a:ln w="984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Estimation Of Calories</a:t>
            </a:r>
          </a:p>
        </p:txBody>
      </p:sp>
      <p:sp>
        <p:nvSpPr>
          <p:cNvPr id="28" name="Arrow: Right 27">
            <a:extLst>
              <a:ext uri="{FF2B5EF4-FFF2-40B4-BE49-F238E27FC236}">
                <a16:creationId xmlns:a16="http://schemas.microsoft.com/office/drawing/2014/main" id="{713FB699-FD0A-4E6A-82B3-61ACBB61C251}"/>
              </a:ext>
            </a:extLst>
          </p:cNvPr>
          <p:cNvSpPr/>
          <p:nvPr/>
        </p:nvSpPr>
        <p:spPr>
          <a:xfrm rot="10800000">
            <a:off x="3417835" y="7912476"/>
            <a:ext cx="1564699" cy="792088"/>
          </a:xfrm>
          <a:prstGeom prst="rightArrow">
            <a:avLst/>
          </a:prstGeom>
          <a:solidFill>
            <a:srgbClr val="FFFFFF">
              <a:alpha val="10196"/>
            </a:srgbClr>
          </a:solidFill>
          <a:ln w="98425" cmpd="thinThick">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2078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ircle(in)">
                                      <p:cBhvr>
                                        <p:cTn id="15" dur="2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2000"/>
                                        <p:tgtEl>
                                          <p:spTgt spid="24"/>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circle(in)">
                                      <p:cBhvr>
                                        <p:cTn id="55" dur="2000"/>
                                        <p:tgtEl>
                                          <p:spTgt spid="2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circle(in)">
                                      <p:cBhvr>
                                        <p:cTn id="58" dur="20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000"/>
                                        <p:tgtEl>
                                          <p:spTgt spid="26"/>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heel(1)">
                                      <p:cBhvr>
                                        <p:cTn id="66" dur="2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anim calcmode="lin" valueType="num">
                                      <p:cBhvr>
                                        <p:cTn id="77" dur="1000" fill="hold"/>
                                        <p:tgtEl>
                                          <p:spTgt spid="27"/>
                                        </p:tgtEl>
                                        <p:attrNameLst>
                                          <p:attrName>ppt_x</p:attrName>
                                        </p:attrNameLst>
                                      </p:cBhvr>
                                      <p:tavLst>
                                        <p:tav tm="0">
                                          <p:val>
                                            <p:strVal val="#ppt_x"/>
                                          </p:val>
                                        </p:tav>
                                        <p:tav tm="100000">
                                          <p:val>
                                            <p:strVal val="#ppt_x"/>
                                          </p:val>
                                        </p:tav>
                                      </p:tavLst>
                                    </p:anim>
                                    <p:anim calcmode="lin" valueType="num">
                                      <p:cBhvr>
                                        <p:cTn id="7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DE02-E793-472B-857E-07F3BB01ADCF}"/>
              </a:ext>
            </a:extLst>
          </p:cNvPr>
          <p:cNvSpPr>
            <a:spLocks noGrp="1"/>
          </p:cNvSpPr>
          <p:nvPr>
            <p:ph type="title"/>
          </p:nvPr>
        </p:nvSpPr>
        <p:spPr>
          <a:xfrm>
            <a:off x="914320" y="246956"/>
            <a:ext cx="16457772" cy="1203151"/>
          </a:xfrm>
        </p:spPr>
        <p:txBody>
          <a:bodyPr/>
          <a:lstStyle/>
          <a:p>
            <a:r>
              <a:rPr lang="en-IN" sz="7200" dirty="0">
                <a:latin typeface="Georgia" pitchFamily="18" charset="0"/>
              </a:rPr>
              <a:t>UML – Activity Diagram</a:t>
            </a:r>
          </a:p>
        </p:txBody>
      </p:sp>
      <p:sp>
        <p:nvSpPr>
          <p:cNvPr id="3" name="Slide Number Placeholder 2">
            <a:extLst>
              <a:ext uri="{FF2B5EF4-FFF2-40B4-BE49-F238E27FC236}">
                <a16:creationId xmlns:a16="http://schemas.microsoft.com/office/drawing/2014/main" id="{CFC3B045-3706-4795-AB63-FAA1B08368D9}"/>
              </a:ext>
            </a:extLst>
          </p:cNvPr>
          <p:cNvSpPr>
            <a:spLocks noGrp="1"/>
          </p:cNvSpPr>
          <p:nvPr>
            <p:ph type="sldNum" sz="quarter" idx="12"/>
          </p:nvPr>
        </p:nvSpPr>
        <p:spPr/>
        <p:txBody>
          <a:bodyPr/>
          <a:lstStyle/>
          <a:p>
            <a:fld id="{387164BF-D67A-46C0-81D2-5BAF67C00C80}" type="slidenum">
              <a:rPr lang="en-US" smtClean="0"/>
              <a:pPr/>
              <a:t>14</a:t>
            </a:fld>
            <a:endParaRPr lang="en-US" dirty="0"/>
          </a:p>
        </p:txBody>
      </p:sp>
      <p:sp>
        <p:nvSpPr>
          <p:cNvPr id="8" name="Rectangle 7">
            <a:extLst>
              <a:ext uri="{FF2B5EF4-FFF2-40B4-BE49-F238E27FC236}">
                <a16:creationId xmlns:a16="http://schemas.microsoft.com/office/drawing/2014/main" id="{AB303226-8A06-41E0-ADE5-EFD45CA32F7E}"/>
              </a:ext>
            </a:extLst>
          </p:cNvPr>
          <p:cNvSpPr/>
          <p:nvPr/>
        </p:nvSpPr>
        <p:spPr>
          <a:xfrm>
            <a:off x="743054" y="3294786"/>
            <a:ext cx="2616762" cy="984617"/>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Open  Application</a:t>
            </a:r>
          </a:p>
        </p:txBody>
      </p:sp>
      <p:sp>
        <p:nvSpPr>
          <p:cNvPr id="9" name="Rectangle 8">
            <a:extLst>
              <a:ext uri="{FF2B5EF4-FFF2-40B4-BE49-F238E27FC236}">
                <a16:creationId xmlns:a16="http://schemas.microsoft.com/office/drawing/2014/main" id="{AB68CCC2-60B4-407B-B338-0FEC80803A16}"/>
              </a:ext>
            </a:extLst>
          </p:cNvPr>
          <p:cNvSpPr/>
          <p:nvPr/>
        </p:nvSpPr>
        <p:spPr>
          <a:xfrm>
            <a:off x="15400037" y="708771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Volume Estimation</a:t>
            </a:r>
          </a:p>
        </p:txBody>
      </p:sp>
      <p:sp>
        <p:nvSpPr>
          <p:cNvPr id="10" name="Rectangle 9">
            <a:extLst>
              <a:ext uri="{FF2B5EF4-FFF2-40B4-BE49-F238E27FC236}">
                <a16:creationId xmlns:a16="http://schemas.microsoft.com/office/drawing/2014/main" id="{8C12FBB3-E36C-422F-844C-E60BB1DC15AF}"/>
              </a:ext>
            </a:extLst>
          </p:cNvPr>
          <p:cNvSpPr/>
          <p:nvPr/>
        </p:nvSpPr>
        <p:spPr>
          <a:xfrm>
            <a:off x="743054" y="490612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Get the Image</a:t>
            </a:r>
          </a:p>
        </p:txBody>
      </p:sp>
      <p:sp>
        <p:nvSpPr>
          <p:cNvPr id="11" name="Rectangle 10">
            <a:extLst>
              <a:ext uri="{FF2B5EF4-FFF2-40B4-BE49-F238E27FC236}">
                <a16:creationId xmlns:a16="http://schemas.microsoft.com/office/drawing/2014/main" id="{C7B27634-E561-46F2-8AC6-754216C1CE0D}"/>
              </a:ext>
            </a:extLst>
          </p:cNvPr>
          <p:cNvSpPr/>
          <p:nvPr/>
        </p:nvSpPr>
        <p:spPr>
          <a:xfrm>
            <a:off x="4568683" y="7049622"/>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Process with CNN</a:t>
            </a:r>
          </a:p>
        </p:txBody>
      </p:sp>
      <p:sp>
        <p:nvSpPr>
          <p:cNvPr id="12" name="Rectangle 11">
            <a:extLst>
              <a:ext uri="{FF2B5EF4-FFF2-40B4-BE49-F238E27FC236}">
                <a16:creationId xmlns:a16="http://schemas.microsoft.com/office/drawing/2014/main" id="{BE739CC2-0D3A-4BF1-8520-250CD8776E69}"/>
              </a:ext>
            </a:extLst>
          </p:cNvPr>
          <p:cNvSpPr/>
          <p:nvPr/>
        </p:nvSpPr>
        <p:spPr>
          <a:xfrm>
            <a:off x="8107123" y="6132676"/>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Object Detection</a:t>
            </a:r>
          </a:p>
        </p:txBody>
      </p:sp>
      <p:sp>
        <p:nvSpPr>
          <p:cNvPr id="13" name="Rectangle 12">
            <a:extLst>
              <a:ext uri="{FF2B5EF4-FFF2-40B4-BE49-F238E27FC236}">
                <a16:creationId xmlns:a16="http://schemas.microsoft.com/office/drawing/2014/main" id="{6EAD5A3A-0536-4E3B-9162-61D4BFB78135}"/>
              </a:ext>
            </a:extLst>
          </p:cNvPr>
          <p:cNvSpPr/>
          <p:nvPr/>
        </p:nvSpPr>
        <p:spPr>
          <a:xfrm>
            <a:off x="15400037" y="5575649"/>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Calorie </a:t>
            </a:r>
            <a:r>
              <a:rPr lang="en-IN" sz="2800" dirty="0"/>
              <a:t>Estimation</a:t>
            </a:r>
          </a:p>
        </p:txBody>
      </p:sp>
      <p:sp>
        <p:nvSpPr>
          <p:cNvPr id="14" name="Rectangle 13">
            <a:extLst>
              <a:ext uri="{FF2B5EF4-FFF2-40B4-BE49-F238E27FC236}">
                <a16:creationId xmlns:a16="http://schemas.microsoft.com/office/drawing/2014/main" id="{699B7B48-A578-40A5-AEAF-AE1418E7A7C0}"/>
              </a:ext>
            </a:extLst>
          </p:cNvPr>
          <p:cNvSpPr/>
          <p:nvPr/>
        </p:nvSpPr>
        <p:spPr>
          <a:xfrm>
            <a:off x="8102814" y="8086203"/>
            <a:ext cx="2592288" cy="864096"/>
          </a:xfrm>
          <a:prstGeom prst="rect">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Object Extraction</a:t>
            </a:r>
          </a:p>
        </p:txBody>
      </p:sp>
      <p:sp>
        <p:nvSpPr>
          <p:cNvPr id="16" name="Oval 15">
            <a:extLst>
              <a:ext uri="{FF2B5EF4-FFF2-40B4-BE49-F238E27FC236}">
                <a16:creationId xmlns:a16="http://schemas.microsoft.com/office/drawing/2014/main" id="{7DC19AFE-E804-4F16-9DC0-4F820D051380}"/>
              </a:ext>
            </a:extLst>
          </p:cNvPr>
          <p:cNvSpPr/>
          <p:nvPr/>
        </p:nvSpPr>
        <p:spPr>
          <a:xfrm>
            <a:off x="1175102" y="1655777"/>
            <a:ext cx="1728192" cy="864096"/>
          </a:xfrm>
          <a:prstGeom prst="ellipse">
            <a:avLst/>
          </a:prstGeom>
          <a:solidFill>
            <a:srgbClr val="FFFFFF">
              <a:alpha val="10196"/>
            </a:srgbClr>
          </a:solidFill>
          <a:ln w="984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17" name="Diamond 16">
            <a:extLst>
              <a:ext uri="{FF2B5EF4-FFF2-40B4-BE49-F238E27FC236}">
                <a16:creationId xmlns:a16="http://schemas.microsoft.com/office/drawing/2014/main" id="{BF4518D8-EF82-4CE7-8943-C16DAD10ECA5}"/>
              </a:ext>
            </a:extLst>
          </p:cNvPr>
          <p:cNvSpPr/>
          <p:nvPr/>
        </p:nvSpPr>
        <p:spPr>
          <a:xfrm>
            <a:off x="430238" y="6547026"/>
            <a:ext cx="3106475" cy="1869289"/>
          </a:xfrm>
          <a:prstGeom prst="diamond">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If</a:t>
            </a:r>
            <a:r>
              <a:rPr lang="en-IN" dirty="0"/>
              <a:t> </a:t>
            </a:r>
            <a:r>
              <a:rPr lang="en-IN" sz="2500" dirty="0"/>
              <a:t>Image isn’t proper</a:t>
            </a:r>
          </a:p>
        </p:txBody>
      </p:sp>
      <p:cxnSp>
        <p:nvCxnSpPr>
          <p:cNvPr id="20" name="Straight Arrow Connector 19">
            <a:extLst>
              <a:ext uri="{FF2B5EF4-FFF2-40B4-BE49-F238E27FC236}">
                <a16:creationId xmlns:a16="http://schemas.microsoft.com/office/drawing/2014/main" id="{C10DC2A2-4612-4EC0-8ECC-CF5D48BC935E}"/>
              </a:ext>
            </a:extLst>
          </p:cNvPr>
          <p:cNvCxnSpPr>
            <a:cxnSpLocks/>
          </p:cNvCxnSpPr>
          <p:nvPr/>
        </p:nvCxnSpPr>
        <p:spPr>
          <a:xfrm>
            <a:off x="3536713" y="7519764"/>
            <a:ext cx="997981" cy="691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a:extLst>
              <a:ext uri="{FF2B5EF4-FFF2-40B4-BE49-F238E27FC236}">
                <a16:creationId xmlns:a16="http://schemas.microsoft.com/office/drawing/2014/main" id="{CAE40D85-9398-4D0B-92C1-6052F65C203D}"/>
              </a:ext>
            </a:extLst>
          </p:cNvPr>
          <p:cNvCxnSpPr>
            <a:cxnSpLocks/>
          </p:cNvCxnSpPr>
          <p:nvPr/>
        </p:nvCxnSpPr>
        <p:spPr>
          <a:xfrm>
            <a:off x="2003194" y="2519873"/>
            <a:ext cx="0" cy="7749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ED8CBE02-C511-473A-BBD1-828742B72228}"/>
              </a:ext>
            </a:extLst>
          </p:cNvPr>
          <p:cNvCxnSpPr>
            <a:cxnSpLocks/>
          </p:cNvCxnSpPr>
          <p:nvPr/>
        </p:nvCxnSpPr>
        <p:spPr>
          <a:xfrm>
            <a:off x="1989374" y="4279403"/>
            <a:ext cx="0" cy="62672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Straight Arrow Connector 24">
            <a:extLst>
              <a:ext uri="{FF2B5EF4-FFF2-40B4-BE49-F238E27FC236}">
                <a16:creationId xmlns:a16="http://schemas.microsoft.com/office/drawing/2014/main" id="{678B4017-93FA-49DB-9278-F1B908F2CFE7}"/>
              </a:ext>
            </a:extLst>
          </p:cNvPr>
          <p:cNvCxnSpPr>
            <a:cxnSpLocks/>
            <a:endCxn id="17" idx="0"/>
          </p:cNvCxnSpPr>
          <p:nvPr/>
        </p:nvCxnSpPr>
        <p:spPr>
          <a:xfrm flipH="1">
            <a:off x="1983476" y="5770222"/>
            <a:ext cx="19718" cy="7768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8" name="TextBox 27">
            <a:extLst>
              <a:ext uri="{FF2B5EF4-FFF2-40B4-BE49-F238E27FC236}">
                <a16:creationId xmlns:a16="http://schemas.microsoft.com/office/drawing/2014/main" id="{66891E55-4CE7-42CF-BC9A-C1DDD0A1CD8B}"/>
              </a:ext>
            </a:extLst>
          </p:cNvPr>
          <p:cNvSpPr txBox="1"/>
          <p:nvPr/>
        </p:nvSpPr>
        <p:spPr>
          <a:xfrm>
            <a:off x="3634595" y="7049622"/>
            <a:ext cx="1214005" cy="477054"/>
          </a:xfrm>
          <a:prstGeom prst="rect">
            <a:avLst/>
          </a:prstGeom>
          <a:noFill/>
        </p:spPr>
        <p:txBody>
          <a:bodyPr wrap="square" rtlCol="0">
            <a:spAutoFit/>
          </a:bodyPr>
          <a:lstStyle/>
          <a:p>
            <a:r>
              <a:rPr lang="en-IN" sz="2500" dirty="0"/>
              <a:t>No</a:t>
            </a:r>
          </a:p>
        </p:txBody>
      </p:sp>
      <p:sp>
        <p:nvSpPr>
          <p:cNvPr id="29" name="TextBox 28">
            <a:extLst>
              <a:ext uri="{FF2B5EF4-FFF2-40B4-BE49-F238E27FC236}">
                <a16:creationId xmlns:a16="http://schemas.microsoft.com/office/drawing/2014/main" id="{5D6D9CBC-D31A-4FA6-A38A-E0A8E660FF23}"/>
              </a:ext>
            </a:extLst>
          </p:cNvPr>
          <p:cNvSpPr txBox="1"/>
          <p:nvPr/>
        </p:nvSpPr>
        <p:spPr>
          <a:xfrm>
            <a:off x="536558" y="6207187"/>
            <a:ext cx="1214005" cy="477054"/>
          </a:xfrm>
          <a:prstGeom prst="rect">
            <a:avLst/>
          </a:prstGeom>
          <a:noFill/>
        </p:spPr>
        <p:txBody>
          <a:bodyPr wrap="square" rtlCol="0">
            <a:spAutoFit/>
          </a:bodyPr>
          <a:lstStyle/>
          <a:p>
            <a:r>
              <a:rPr lang="en-IN" sz="2500" dirty="0"/>
              <a:t>Yes</a:t>
            </a:r>
          </a:p>
        </p:txBody>
      </p:sp>
      <p:cxnSp>
        <p:nvCxnSpPr>
          <p:cNvPr id="30" name="Straight Arrow Connector 29">
            <a:extLst>
              <a:ext uri="{FF2B5EF4-FFF2-40B4-BE49-F238E27FC236}">
                <a16:creationId xmlns:a16="http://schemas.microsoft.com/office/drawing/2014/main" id="{A6073AEE-3D62-46F0-88E5-D626F2ACDF93}"/>
              </a:ext>
            </a:extLst>
          </p:cNvPr>
          <p:cNvCxnSpPr>
            <a:cxnSpLocks/>
          </p:cNvCxnSpPr>
          <p:nvPr/>
        </p:nvCxnSpPr>
        <p:spPr>
          <a:xfrm>
            <a:off x="430238" y="5464010"/>
            <a:ext cx="3128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870A572B-E13C-450C-B156-B6CB47531D5C}"/>
              </a:ext>
            </a:extLst>
          </p:cNvPr>
          <p:cNvCxnSpPr>
            <a:cxnSpLocks/>
            <a:stCxn id="17" idx="1"/>
          </p:cNvCxnSpPr>
          <p:nvPr/>
        </p:nvCxnSpPr>
        <p:spPr>
          <a:xfrm flipV="1">
            <a:off x="430238" y="5431532"/>
            <a:ext cx="0" cy="20501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a:extLst>
              <a:ext uri="{FF2B5EF4-FFF2-40B4-BE49-F238E27FC236}">
                <a16:creationId xmlns:a16="http://schemas.microsoft.com/office/drawing/2014/main" id="{432060E0-3701-4328-BC55-2485DE7F33DA}"/>
              </a:ext>
            </a:extLst>
          </p:cNvPr>
          <p:cNvCxnSpPr>
            <a:cxnSpLocks/>
            <a:endCxn id="12" idx="1"/>
          </p:cNvCxnSpPr>
          <p:nvPr/>
        </p:nvCxnSpPr>
        <p:spPr>
          <a:xfrm flipV="1">
            <a:off x="7235261" y="6564724"/>
            <a:ext cx="871862" cy="43204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3A2C6386-858F-4180-B102-481F294F5ED2}"/>
              </a:ext>
            </a:extLst>
          </p:cNvPr>
          <p:cNvCxnSpPr>
            <a:cxnSpLocks/>
          </p:cNvCxnSpPr>
          <p:nvPr/>
        </p:nvCxnSpPr>
        <p:spPr>
          <a:xfrm>
            <a:off x="7235261" y="7927545"/>
            <a:ext cx="936103" cy="57706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921280E6-908F-4230-B6D1-C8C227158687}"/>
              </a:ext>
            </a:extLst>
          </p:cNvPr>
          <p:cNvCxnSpPr>
            <a:cxnSpLocks/>
            <a:stCxn id="12" idx="3"/>
            <a:endCxn id="55" idx="1"/>
          </p:cNvCxnSpPr>
          <p:nvPr/>
        </p:nvCxnSpPr>
        <p:spPr>
          <a:xfrm>
            <a:off x="10699411" y="6564724"/>
            <a:ext cx="681110" cy="9213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Straight Arrow Connector 42">
            <a:extLst>
              <a:ext uri="{FF2B5EF4-FFF2-40B4-BE49-F238E27FC236}">
                <a16:creationId xmlns:a16="http://schemas.microsoft.com/office/drawing/2014/main" id="{E5E038FC-23CF-4B09-9E05-357DCD96CC56}"/>
              </a:ext>
            </a:extLst>
          </p:cNvPr>
          <p:cNvCxnSpPr>
            <a:cxnSpLocks/>
            <a:stCxn id="14" idx="3"/>
            <a:endCxn id="55" idx="1"/>
          </p:cNvCxnSpPr>
          <p:nvPr/>
        </p:nvCxnSpPr>
        <p:spPr>
          <a:xfrm flipV="1">
            <a:off x="10695102" y="7486057"/>
            <a:ext cx="685419" cy="103219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9EAEB67C-F6A9-4C65-A5C3-296298B900FC}"/>
              </a:ext>
            </a:extLst>
          </p:cNvPr>
          <p:cNvCxnSpPr>
            <a:cxnSpLocks/>
          </p:cNvCxnSpPr>
          <p:nvPr/>
        </p:nvCxnSpPr>
        <p:spPr>
          <a:xfrm flipV="1">
            <a:off x="16749630" y="6497614"/>
            <a:ext cx="0" cy="55014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8" name="Straight Arrow Connector 47">
            <a:extLst>
              <a:ext uri="{FF2B5EF4-FFF2-40B4-BE49-F238E27FC236}">
                <a16:creationId xmlns:a16="http://schemas.microsoft.com/office/drawing/2014/main" id="{EFCB6FE7-0964-4176-9096-33C841571D19}"/>
              </a:ext>
            </a:extLst>
          </p:cNvPr>
          <p:cNvCxnSpPr>
            <a:cxnSpLocks/>
          </p:cNvCxnSpPr>
          <p:nvPr/>
        </p:nvCxnSpPr>
        <p:spPr>
          <a:xfrm flipV="1">
            <a:off x="16749630" y="4999411"/>
            <a:ext cx="0" cy="55426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E1858DB9-8F5F-4BBE-AD94-E29394BD7ABD}"/>
              </a:ext>
            </a:extLst>
          </p:cNvPr>
          <p:cNvCxnSpPr>
            <a:cxnSpLocks/>
          </p:cNvCxnSpPr>
          <p:nvPr/>
        </p:nvCxnSpPr>
        <p:spPr>
          <a:xfrm>
            <a:off x="14590545" y="7526676"/>
            <a:ext cx="78161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5" name="Diamond 54">
            <a:extLst>
              <a:ext uri="{FF2B5EF4-FFF2-40B4-BE49-F238E27FC236}">
                <a16:creationId xmlns:a16="http://schemas.microsoft.com/office/drawing/2014/main" id="{7384D214-4D6D-4920-AF8D-8F43BC8036C1}"/>
              </a:ext>
            </a:extLst>
          </p:cNvPr>
          <p:cNvSpPr/>
          <p:nvPr/>
        </p:nvSpPr>
        <p:spPr>
          <a:xfrm>
            <a:off x="11380521" y="6551412"/>
            <a:ext cx="3106475" cy="1869289"/>
          </a:xfrm>
          <a:prstGeom prst="diamond">
            <a:avLst/>
          </a:prstGeom>
          <a:solidFill>
            <a:srgbClr val="FFFFFF">
              <a:alpha val="10196"/>
            </a:srgbClr>
          </a:solidFill>
          <a:ln w="98425"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500" dirty="0"/>
              <a:t>If</a:t>
            </a:r>
            <a:r>
              <a:rPr lang="en-IN" dirty="0"/>
              <a:t> </a:t>
            </a:r>
            <a:r>
              <a:rPr lang="en-IN" sz="2500" dirty="0"/>
              <a:t>Any error Occurred </a:t>
            </a:r>
          </a:p>
        </p:txBody>
      </p:sp>
      <p:cxnSp>
        <p:nvCxnSpPr>
          <p:cNvPr id="58" name="Straight Arrow Connector 57">
            <a:extLst>
              <a:ext uri="{FF2B5EF4-FFF2-40B4-BE49-F238E27FC236}">
                <a16:creationId xmlns:a16="http://schemas.microsoft.com/office/drawing/2014/main" id="{140CCE02-97A4-4C19-92CC-CD6667DD5439}"/>
              </a:ext>
            </a:extLst>
          </p:cNvPr>
          <p:cNvCxnSpPr>
            <a:cxnSpLocks/>
          </p:cNvCxnSpPr>
          <p:nvPr/>
        </p:nvCxnSpPr>
        <p:spPr>
          <a:xfrm flipH="1" flipV="1">
            <a:off x="3536714" y="5309383"/>
            <a:ext cx="9397044" cy="2879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0" name="TextBox 59">
            <a:extLst>
              <a:ext uri="{FF2B5EF4-FFF2-40B4-BE49-F238E27FC236}">
                <a16:creationId xmlns:a16="http://schemas.microsoft.com/office/drawing/2014/main" id="{D8881FAF-CB6A-4856-90EC-DBAC28075310}"/>
              </a:ext>
            </a:extLst>
          </p:cNvPr>
          <p:cNvSpPr txBox="1"/>
          <p:nvPr/>
        </p:nvSpPr>
        <p:spPr>
          <a:xfrm>
            <a:off x="9143206" y="4904973"/>
            <a:ext cx="1214005" cy="477054"/>
          </a:xfrm>
          <a:prstGeom prst="rect">
            <a:avLst/>
          </a:prstGeom>
          <a:noFill/>
        </p:spPr>
        <p:txBody>
          <a:bodyPr wrap="square" rtlCol="0">
            <a:spAutoFit/>
          </a:bodyPr>
          <a:lstStyle/>
          <a:p>
            <a:r>
              <a:rPr lang="en-IN" sz="2500" dirty="0"/>
              <a:t>Yes</a:t>
            </a:r>
          </a:p>
        </p:txBody>
      </p:sp>
      <p:cxnSp>
        <p:nvCxnSpPr>
          <p:cNvPr id="68" name="Straight Arrow Connector 67">
            <a:extLst>
              <a:ext uri="{FF2B5EF4-FFF2-40B4-BE49-F238E27FC236}">
                <a16:creationId xmlns:a16="http://schemas.microsoft.com/office/drawing/2014/main" id="{003F8642-1F10-4877-9AF7-0651B5451D88}"/>
              </a:ext>
            </a:extLst>
          </p:cNvPr>
          <p:cNvCxnSpPr>
            <a:cxnSpLocks/>
          </p:cNvCxnSpPr>
          <p:nvPr/>
        </p:nvCxnSpPr>
        <p:spPr>
          <a:xfrm flipV="1">
            <a:off x="12933758" y="5345025"/>
            <a:ext cx="0" cy="115258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0" name="Oval 69">
            <a:extLst>
              <a:ext uri="{FF2B5EF4-FFF2-40B4-BE49-F238E27FC236}">
                <a16:creationId xmlns:a16="http://schemas.microsoft.com/office/drawing/2014/main" id="{43C40024-A008-41A1-80E1-C17DC76675FD}"/>
              </a:ext>
            </a:extLst>
          </p:cNvPr>
          <p:cNvSpPr/>
          <p:nvPr/>
        </p:nvSpPr>
        <p:spPr>
          <a:xfrm>
            <a:off x="15782850" y="4135315"/>
            <a:ext cx="1728192" cy="864096"/>
          </a:xfrm>
          <a:prstGeom prst="ellipse">
            <a:avLst/>
          </a:prstGeom>
          <a:solidFill>
            <a:srgbClr val="FFFFFF">
              <a:alpha val="10196"/>
            </a:srgbClr>
          </a:solidFill>
          <a:ln w="984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a:t>
            </a:r>
          </a:p>
        </p:txBody>
      </p:sp>
      <p:sp>
        <p:nvSpPr>
          <p:cNvPr id="75" name="TextBox 74">
            <a:extLst>
              <a:ext uri="{FF2B5EF4-FFF2-40B4-BE49-F238E27FC236}">
                <a16:creationId xmlns:a16="http://schemas.microsoft.com/office/drawing/2014/main" id="{0AF32277-7A0F-40F2-B603-AC41C5A6FFF6}"/>
              </a:ext>
            </a:extLst>
          </p:cNvPr>
          <p:cNvSpPr txBox="1"/>
          <p:nvPr/>
        </p:nvSpPr>
        <p:spPr>
          <a:xfrm>
            <a:off x="14614845" y="7025390"/>
            <a:ext cx="1214005" cy="477054"/>
          </a:xfrm>
          <a:prstGeom prst="rect">
            <a:avLst/>
          </a:prstGeom>
          <a:noFill/>
        </p:spPr>
        <p:txBody>
          <a:bodyPr wrap="square" rtlCol="0">
            <a:spAutoFit/>
          </a:bodyPr>
          <a:lstStyle/>
          <a:p>
            <a:r>
              <a:rPr lang="en-IN" sz="2500" dirty="0"/>
              <a:t>No</a:t>
            </a:r>
          </a:p>
        </p:txBody>
      </p:sp>
    </p:spTree>
    <p:extLst>
      <p:ext uri="{BB962C8B-B14F-4D97-AF65-F5344CB8AC3E}">
        <p14:creationId xmlns:p14="http://schemas.microsoft.com/office/powerpoint/2010/main" val="1884333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DC9A044D-0056-61FA-6F9F-1977ABF029AC}"/>
              </a:ext>
            </a:extLst>
          </p:cNvPr>
          <p:cNvGraphicFramePr/>
          <p:nvPr/>
        </p:nvGraphicFramePr>
        <p:xfrm>
          <a:off x="1698783" y="2911252"/>
          <a:ext cx="14166410" cy="639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Arrow: Notched Right 19">
            <a:extLst>
              <a:ext uri="{FF2B5EF4-FFF2-40B4-BE49-F238E27FC236}">
                <a16:creationId xmlns:a16="http://schemas.microsoft.com/office/drawing/2014/main" id="{27A46BB2-7DC4-A748-F8DB-A3BF539BE4C8}"/>
              </a:ext>
            </a:extLst>
          </p:cNvPr>
          <p:cNvSpPr/>
          <p:nvPr/>
        </p:nvSpPr>
        <p:spPr>
          <a:xfrm>
            <a:off x="2286614" y="5406571"/>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000" dirty="0">
                <a:solidFill>
                  <a:srgbClr val="0F0634"/>
                </a:solidFill>
              </a:rPr>
              <a:t>Object Detection and Extraction</a:t>
            </a:r>
          </a:p>
        </p:txBody>
      </p:sp>
      <p:sp>
        <p:nvSpPr>
          <p:cNvPr id="2" name="Title 1">
            <a:extLst>
              <a:ext uri="{FF2B5EF4-FFF2-40B4-BE49-F238E27FC236}">
                <a16:creationId xmlns:a16="http://schemas.microsoft.com/office/drawing/2014/main" id="{29FB066A-F75B-887A-87A9-9270DF440DE4}"/>
              </a:ext>
            </a:extLst>
          </p:cNvPr>
          <p:cNvSpPr>
            <a:spLocks noGrp="1"/>
          </p:cNvSpPr>
          <p:nvPr>
            <p:ph type="title"/>
          </p:nvPr>
        </p:nvSpPr>
        <p:spPr/>
        <p:txBody>
          <a:bodyPr/>
          <a:lstStyle/>
          <a:p>
            <a:r>
              <a:rPr lang="en-IN" dirty="0">
                <a:solidFill>
                  <a:schemeClr val="accent2">
                    <a:lumMod val="60000"/>
                    <a:lumOff val="40000"/>
                  </a:schemeClr>
                </a:solidFill>
              </a:rPr>
              <a:t>Agile</a:t>
            </a:r>
            <a:r>
              <a:rPr lang="en-IN" dirty="0"/>
              <a:t> Methodology </a:t>
            </a:r>
          </a:p>
        </p:txBody>
      </p:sp>
      <p:sp>
        <p:nvSpPr>
          <p:cNvPr id="3" name="Slide Number Placeholder 2">
            <a:extLst>
              <a:ext uri="{FF2B5EF4-FFF2-40B4-BE49-F238E27FC236}">
                <a16:creationId xmlns:a16="http://schemas.microsoft.com/office/drawing/2014/main" id="{9CC920FA-E41E-1DEB-DE6A-E588F1CE5E58}"/>
              </a:ext>
            </a:extLst>
          </p:cNvPr>
          <p:cNvSpPr>
            <a:spLocks noGrp="1"/>
          </p:cNvSpPr>
          <p:nvPr>
            <p:ph type="sldNum" sz="quarter" idx="12"/>
          </p:nvPr>
        </p:nvSpPr>
        <p:spPr/>
        <p:txBody>
          <a:bodyPr/>
          <a:lstStyle/>
          <a:p>
            <a:fld id="{387164BF-D67A-46C0-81D2-5BAF67C00C80}" type="slidenum">
              <a:rPr lang="en-US" smtClean="0"/>
              <a:pPr/>
              <a:t>15</a:t>
            </a:fld>
            <a:endParaRPr lang="en-US" dirty="0"/>
          </a:p>
        </p:txBody>
      </p:sp>
      <p:sp>
        <p:nvSpPr>
          <p:cNvPr id="5" name="Text Placeholder 4">
            <a:extLst>
              <a:ext uri="{FF2B5EF4-FFF2-40B4-BE49-F238E27FC236}">
                <a16:creationId xmlns:a16="http://schemas.microsoft.com/office/drawing/2014/main" id="{F3BDAE0C-B5DC-5CED-5AF3-C2E296D72609}"/>
              </a:ext>
            </a:extLst>
          </p:cNvPr>
          <p:cNvSpPr>
            <a:spLocks noGrp="1"/>
          </p:cNvSpPr>
          <p:nvPr>
            <p:ph type="body" sz="quarter" idx="18"/>
          </p:nvPr>
        </p:nvSpPr>
        <p:spPr/>
        <p:txBody>
          <a:bodyPr/>
          <a:lstStyle/>
          <a:p>
            <a:r>
              <a:rPr lang="en-IN" dirty="0"/>
              <a:t>Agile methodology  In out System</a:t>
            </a:r>
          </a:p>
        </p:txBody>
      </p:sp>
      <p:graphicFrame>
        <p:nvGraphicFramePr>
          <p:cNvPr id="12" name="Diagram 11">
            <a:extLst>
              <a:ext uri="{FF2B5EF4-FFF2-40B4-BE49-F238E27FC236}">
                <a16:creationId xmlns:a16="http://schemas.microsoft.com/office/drawing/2014/main" id="{04950C5E-19B1-18A4-8A1B-026032762046}"/>
              </a:ext>
            </a:extLst>
          </p:cNvPr>
          <p:cNvGraphicFramePr/>
          <p:nvPr/>
        </p:nvGraphicFramePr>
        <p:xfrm>
          <a:off x="4993429" y="4131342"/>
          <a:ext cx="6576127" cy="34155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A341B740-E35C-9E32-6AF7-2C5D2E7F80AD}"/>
              </a:ext>
            </a:extLst>
          </p:cNvPr>
          <p:cNvGraphicFramePr/>
          <p:nvPr/>
        </p:nvGraphicFramePr>
        <p:xfrm>
          <a:off x="2369242" y="6017960"/>
          <a:ext cx="6576127" cy="341557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0145D5ED-82B6-2043-F9B4-94374FAB85CE}"/>
              </a:ext>
            </a:extLst>
          </p:cNvPr>
          <p:cNvGraphicFramePr/>
          <p:nvPr/>
        </p:nvGraphicFramePr>
        <p:xfrm>
          <a:off x="8116096" y="3213363"/>
          <a:ext cx="6576127" cy="341557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9" name="Oval 18">
            <a:extLst>
              <a:ext uri="{FF2B5EF4-FFF2-40B4-BE49-F238E27FC236}">
                <a16:creationId xmlns:a16="http://schemas.microsoft.com/office/drawing/2014/main" id="{748ADE1E-0A21-EB64-FA4C-DA2F6889F804}"/>
              </a:ext>
            </a:extLst>
          </p:cNvPr>
          <p:cNvSpPr/>
          <p:nvPr/>
        </p:nvSpPr>
        <p:spPr>
          <a:xfrm>
            <a:off x="1685768" y="5654687"/>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1</a:t>
            </a:r>
            <a:endParaRPr lang="en-IN" dirty="0"/>
          </a:p>
        </p:txBody>
      </p:sp>
      <p:sp>
        <p:nvSpPr>
          <p:cNvPr id="14" name="Arrow: Notched Right 13">
            <a:extLst>
              <a:ext uri="{FF2B5EF4-FFF2-40B4-BE49-F238E27FC236}">
                <a16:creationId xmlns:a16="http://schemas.microsoft.com/office/drawing/2014/main" id="{8D85DA7C-CF76-62C0-34DB-58869C36BA5C}"/>
              </a:ext>
            </a:extLst>
          </p:cNvPr>
          <p:cNvSpPr/>
          <p:nvPr/>
        </p:nvSpPr>
        <p:spPr>
          <a:xfrm>
            <a:off x="4637273" y="3657812"/>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400" dirty="0">
                <a:solidFill>
                  <a:srgbClr val="0F0634"/>
                </a:solidFill>
              </a:rPr>
              <a:t>Segmentation </a:t>
            </a:r>
          </a:p>
        </p:txBody>
      </p:sp>
      <p:sp>
        <p:nvSpPr>
          <p:cNvPr id="16" name="Oval 15">
            <a:extLst>
              <a:ext uri="{FF2B5EF4-FFF2-40B4-BE49-F238E27FC236}">
                <a16:creationId xmlns:a16="http://schemas.microsoft.com/office/drawing/2014/main" id="{6D630C90-5C4E-159B-3823-380714797024}"/>
              </a:ext>
            </a:extLst>
          </p:cNvPr>
          <p:cNvSpPr/>
          <p:nvPr/>
        </p:nvSpPr>
        <p:spPr>
          <a:xfrm>
            <a:off x="4036427" y="3905928"/>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2</a:t>
            </a:r>
            <a:endParaRPr lang="en-IN" dirty="0"/>
          </a:p>
        </p:txBody>
      </p:sp>
      <p:sp>
        <p:nvSpPr>
          <p:cNvPr id="17" name="Arrow: Notched Right 16">
            <a:extLst>
              <a:ext uri="{FF2B5EF4-FFF2-40B4-BE49-F238E27FC236}">
                <a16:creationId xmlns:a16="http://schemas.microsoft.com/office/drawing/2014/main" id="{87DE4A57-84E9-B3E7-B6DF-D83D89DFE9D6}"/>
              </a:ext>
            </a:extLst>
          </p:cNvPr>
          <p:cNvSpPr/>
          <p:nvPr/>
        </p:nvSpPr>
        <p:spPr>
          <a:xfrm>
            <a:off x="7786630" y="2420702"/>
            <a:ext cx="2714739" cy="1303968"/>
          </a:xfrm>
          <a:prstGeom prst="notchedRightArrow">
            <a:avLst/>
          </a:prstGeom>
          <a:solidFill>
            <a:schemeClr val="accent3">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sz="2000" dirty="0">
                <a:solidFill>
                  <a:srgbClr val="0F0634"/>
                </a:solidFill>
              </a:rPr>
              <a:t>Calories Estimation </a:t>
            </a:r>
          </a:p>
        </p:txBody>
      </p:sp>
      <p:sp>
        <p:nvSpPr>
          <p:cNvPr id="18" name="Oval 17">
            <a:extLst>
              <a:ext uri="{FF2B5EF4-FFF2-40B4-BE49-F238E27FC236}">
                <a16:creationId xmlns:a16="http://schemas.microsoft.com/office/drawing/2014/main" id="{1535D36C-4B2A-70BB-F075-A3DB9F5C6ED7}"/>
              </a:ext>
            </a:extLst>
          </p:cNvPr>
          <p:cNvSpPr/>
          <p:nvPr/>
        </p:nvSpPr>
        <p:spPr>
          <a:xfrm>
            <a:off x="7185784" y="2668818"/>
            <a:ext cx="792088" cy="807736"/>
          </a:xfrm>
          <a:prstGeom prst="ellipse">
            <a:avLst/>
          </a:prstGeom>
          <a:solidFill>
            <a:schemeClr val="accent5">
              <a:lumMod val="40000"/>
              <a:lumOff val="60000"/>
            </a:schemeClr>
          </a:solidFill>
          <a:ln/>
        </p:spPr>
        <p:style>
          <a:lnRef idx="0">
            <a:schemeClr val="dk1"/>
          </a:lnRef>
          <a:fillRef idx="3">
            <a:schemeClr val="dk1"/>
          </a:fillRef>
          <a:effectRef idx="3">
            <a:schemeClr val="dk1"/>
          </a:effectRef>
          <a:fontRef idx="minor">
            <a:schemeClr val="lt1"/>
          </a:fontRef>
        </p:style>
        <p:txBody>
          <a:bodyPr rtlCol="0" anchor="ctr"/>
          <a:lstStyle/>
          <a:p>
            <a:pPr algn="ctr"/>
            <a:r>
              <a:rPr lang="en-IN" b="1" dirty="0">
                <a:ln w="22225">
                  <a:solidFill>
                    <a:schemeClr val="accent2"/>
                  </a:solidFill>
                  <a:prstDash val="solid"/>
                </a:ln>
                <a:solidFill>
                  <a:schemeClr val="accent2">
                    <a:lumMod val="40000"/>
                    <a:lumOff val="60000"/>
                  </a:schemeClr>
                </a:solidFill>
              </a:rPr>
              <a:t>3</a:t>
            </a:r>
            <a:endParaRPr lang="en-IN" dirty="0"/>
          </a:p>
        </p:txBody>
      </p:sp>
    </p:spTree>
    <p:extLst>
      <p:ext uri="{BB962C8B-B14F-4D97-AF65-F5344CB8AC3E}">
        <p14:creationId xmlns:p14="http://schemas.microsoft.com/office/powerpoint/2010/main" val="422918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1)">
                                      <p:cBhvr>
                                        <p:cTn id="42" dur="2000"/>
                                        <p:tgtEl>
                                          <p:spTgt spid="1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2000"/>
                                        <p:tgtEl>
                                          <p:spTgt spid="12"/>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20" grpId="0" animBg="1"/>
      <p:bldGraphic spid="12" grpId="0">
        <p:bldAsOne/>
      </p:bldGraphic>
      <p:bldGraphic spid="13" grpId="0">
        <p:bldAsOne/>
      </p:bldGraphic>
      <p:bldGraphic spid="15" grpId="0">
        <p:bldAsOne/>
      </p:bldGraphic>
      <p:bldP spid="19" grpId="0" animBg="1"/>
      <p:bldP spid="14"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solidFill>
                  <a:schemeClr val="accent1"/>
                </a:solidFill>
                <a:latin typeface="Georgia" pitchFamily="18" charset="0"/>
              </a:rPr>
              <a:t>Applications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16</a:t>
            </a:fld>
            <a:endParaRPr lang="en-US" dirty="0"/>
          </a:p>
        </p:txBody>
      </p:sp>
      <p:sp>
        <p:nvSpPr>
          <p:cNvPr id="12" name="TextBox 11"/>
          <p:cNvSpPr txBox="1"/>
          <p:nvPr/>
        </p:nvSpPr>
        <p:spPr>
          <a:xfrm>
            <a:off x="1294334" y="2222590"/>
            <a:ext cx="13403936" cy="707886"/>
          </a:xfrm>
          <a:prstGeom prst="rect">
            <a:avLst/>
          </a:prstGeom>
          <a:noFill/>
        </p:spPr>
        <p:txBody>
          <a:bodyPr wrap="square" rtlCol="0">
            <a:spAutoFit/>
          </a:bodyPr>
          <a:lstStyle/>
          <a:p>
            <a:r>
              <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Georgia" pitchFamily="18" charset="0"/>
              </a:rPr>
              <a:t>The </a:t>
            </a:r>
            <a:r>
              <a:rPr lang="en-IN"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Georgia" pitchFamily="18" charset="0"/>
              </a:rPr>
              <a:t>Applications are :</a:t>
            </a:r>
          </a:p>
        </p:txBody>
      </p:sp>
      <p:sp>
        <p:nvSpPr>
          <p:cNvPr id="2" name="TextBox 1">
            <a:extLst>
              <a:ext uri="{FF2B5EF4-FFF2-40B4-BE49-F238E27FC236}">
                <a16:creationId xmlns:a16="http://schemas.microsoft.com/office/drawing/2014/main" id="{83D2938A-AB29-4F82-8872-960C4B053A13}"/>
              </a:ext>
            </a:extLst>
          </p:cNvPr>
          <p:cNvSpPr txBox="1"/>
          <p:nvPr/>
        </p:nvSpPr>
        <p:spPr>
          <a:xfrm>
            <a:off x="1510358" y="3415308"/>
            <a:ext cx="12745416" cy="4031873"/>
          </a:xfrm>
          <a:prstGeom prst="rect">
            <a:avLst/>
          </a:prstGeom>
          <a:noFill/>
        </p:spPr>
        <p:txBody>
          <a:bodyPr wrap="square" rtlCol="0">
            <a:spAutoFit/>
          </a:bodyPr>
          <a:lstStyle/>
          <a:p>
            <a:pPr marL="514350" indent="-514350">
              <a:buAutoNum type="arabicPeriod"/>
            </a:pPr>
            <a:r>
              <a:rPr lang="en-IN" dirty="0">
                <a:latin typeface="Georgia" pitchFamily="18" charset="0"/>
              </a:rPr>
              <a:t>This proposed system can help in Healthcare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 In order to Classify kind of Food  we can use this  system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Can Predict the approximate Amount of Calories present in the Food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 We also can measure the Approximate  Area of that Food object </a:t>
            </a:r>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1600" advTm="3627">
        <p14:prism isInverted="1"/>
      </p:transition>
    </mc:Choice>
    <mc:Fallback xmlns="">
      <p:transition spd="slow" advTm="3627">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3D3F-696D-4D5E-94BE-F68CF2A61A43}"/>
              </a:ext>
            </a:extLst>
          </p:cNvPr>
          <p:cNvSpPr>
            <a:spLocks noGrp="1"/>
          </p:cNvSpPr>
          <p:nvPr>
            <p:ph type="title" idx="4294967295"/>
          </p:nvPr>
        </p:nvSpPr>
        <p:spPr>
          <a:xfrm>
            <a:off x="0" y="247650"/>
            <a:ext cx="16457613" cy="1201738"/>
          </a:xfrm>
          <a:prstGeom prst="rect">
            <a:avLst/>
          </a:prstGeom>
        </p:spPr>
        <p:txBody>
          <a:bodyPr/>
          <a:lstStyle/>
          <a:p>
            <a:r>
              <a:rPr lang="en-IN" sz="7200" dirty="0">
                <a:latin typeface="Georgia" pitchFamily="18" charset="0"/>
              </a:rPr>
              <a:t>Advantages</a:t>
            </a:r>
          </a:p>
        </p:txBody>
      </p:sp>
      <p:sp>
        <p:nvSpPr>
          <p:cNvPr id="3" name="Slide Number Placeholder 2">
            <a:extLst>
              <a:ext uri="{FF2B5EF4-FFF2-40B4-BE49-F238E27FC236}">
                <a16:creationId xmlns:a16="http://schemas.microsoft.com/office/drawing/2014/main" id="{C7174CDB-DF0B-4B0F-BF1B-6700AF8EFF52}"/>
              </a:ext>
            </a:extLst>
          </p:cNvPr>
          <p:cNvSpPr>
            <a:spLocks noGrp="1"/>
          </p:cNvSpPr>
          <p:nvPr>
            <p:ph type="sldNum" sz="quarter" idx="4294967295"/>
          </p:nvPr>
        </p:nvSpPr>
        <p:spPr>
          <a:xfrm>
            <a:off x="17422813" y="9680575"/>
            <a:ext cx="863600" cy="547688"/>
          </a:xfrm>
          <a:prstGeom prst="rect">
            <a:avLst/>
          </a:prstGeom>
        </p:spPr>
        <p:txBody>
          <a:bodyPr/>
          <a:lstStyle/>
          <a:p>
            <a:fld id="{387164BF-D67A-46C0-81D2-5BAF67C00C80}" type="slidenum">
              <a:rPr lang="en-US" smtClean="0"/>
              <a:pPr/>
              <a:t>17</a:t>
            </a:fld>
            <a:endParaRPr lang="en-US" dirty="0"/>
          </a:p>
        </p:txBody>
      </p:sp>
      <p:sp>
        <p:nvSpPr>
          <p:cNvPr id="10" name="TextBox 9">
            <a:extLst>
              <a:ext uri="{FF2B5EF4-FFF2-40B4-BE49-F238E27FC236}">
                <a16:creationId xmlns:a16="http://schemas.microsoft.com/office/drawing/2014/main" id="{71C17B89-969C-4E01-BB12-C4E10AA8C3F1}"/>
              </a:ext>
            </a:extLst>
          </p:cNvPr>
          <p:cNvSpPr txBox="1"/>
          <p:nvPr/>
        </p:nvSpPr>
        <p:spPr>
          <a:xfrm>
            <a:off x="1510358" y="2623220"/>
            <a:ext cx="12745416" cy="5509200"/>
          </a:xfrm>
          <a:prstGeom prst="rect">
            <a:avLst/>
          </a:prstGeom>
          <a:noFill/>
        </p:spPr>
        <p:txBody>
          <a:bodyPr wrap="square" rtlCol="0">
            <a:spAutoFit/>
          </a:bodyPr>
          <a:lstStyle/>
          <a:p>
            <a:pPr marL="514350" indent="-514350">
              <a:buAutoNum type="arabicPeriod"/>
            </a:pPr>
            <a:r>
              <a:rPr lang="en-IN" dirty="0">
                <a:latin typeface="Georgia" pitchFamily="18" charset="0"/>
              </a:rPr>
              <a:t>Classification Of Food Objects has become easy now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Estimate the Approximate Calories of food even without knowing Actual weight of Food objects.</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meet with out results  only using Image as Inputs.</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can  do both ways we can  deploy  this system  with help of servers or we can  use it offline .</a:t>
            </a:r>
          </a:p>
          <a:p>
            <a:pPr marL="514350" indent="-514350">
              <a:buAutoNum type="arabicPeriod"/>
            </a:pPr>
            <a:endParaRPr lang="en-IN" dirty="0">
              <a:latin typeface="Georgia" pitchFamily="18" charset="0"/>
            </a:endParaRPr>
          </a:p>
          <a:p>
            <a:pPr marL="514350" indent="-514350">
              <a:buAutoNum type="arabicPeriod"/>
            </a:pPr>
            <a:r>
              <a:rPr lang="en-IN" dirty="0">
                <a:latin typeface="Georgia" pitchFamily="18" charset="0"/>
              </a:rPr>
              <a:t>We now can use more feasible reference object for our system .</a:t>
            </a:r>
          </a:p>
        </p:txBody>
      </p:sp>
    </p:spTree>
    <p:extLst>
      <p:ext uri="{BB962C8B-B14F-4D97-AF65-F5344CB8AC3E}">
        <p14:creationId xmlns:p14="http://schemas.microsoft.com/office/powerpoint/2010/main" val="344783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3D3F-696D-4D5E-94BE-F68CF2A61A43}"/>
              </a:ext>
            </a:extLst>
          </p:cNvPr>
          <p:cNvSpPr>
            <a:spLocks noGrp="1"/>
          </p:cNvSpPr>
          <p:nvPr>
            <p:ph type="title" idx="4294967295"/>
          </p:nvPr>
        </p:nvSpPr>
        <p:spPr>
          <a:xfrm>
            <a:off x="0" y="247650"/>
            <a:ext cx="16457613" cy="1201738"/>
          </a:xfrm>
          <a:prstGeom prst="rect">
            <a:avLst/>
          </a:prstGeom>
        </p:spPr>
        <p:txBody>
          <a:bodyPr/>
          <a:lstStyle/>
          <a:p>
            <a:r>
              <a:rPr lang="en-IN" sz="7200" dirty="0">
                <a:latin typeface="Georgia" pitchFamily="18" charset="0"/>
              </a:rPr>
              <a:t>Disadvantages</a:t>
            </a:r>
          </a:p>
        </p:txBody>
      </p:sp>
      <p:sp>
        <p:nvSpPr>
          <p:cNvPr id="3" name="Slide Number Placeholder 2">
            <a:extLst>
              <a:ext uri="{FF2B5EF4-FFF2-40B4-BE49-F238E27FC236}">
                <a16:creationId xmlns:a16="http://schemas.microsoft.com/office/drawing/2014/main" id="{C7174CDB-DF0B-4B0F-BF1B-6700AF8EFF52}"/>
              </a:ext>
            </a:extLst>
          </p:cNvPr>
          <p:cNvSpPr>
            <a:spLocks noGrp="1"/>
          </p:cNvSpPr>
          <p:nvPr>
            <p:ph type="sldNum" sz="quarter" idx="4294967295"/>
          </p:nvPr>
        </p:nvSpPr>
        <p:spPr>
          <a:xfrm>
            <a:off x="17495838" y="9636125"/>
            <a:ext cx="790575" cy="547688"/>
          </a:xfrm>
          <a:prstGeom prst="rect">
            <a:avLst/>
          </a:prstGeom>
        </p:spPr>
        <p:txBody>
          <a:bodyPr/>
          <a:lstStyle/>
          <a:p>
            <a:fld id="{387164BF-D67A-46C0-81D2-5BAF67C00C80}" type="slidenum">
              <a:rPr lang="en-US" smtClean="0"/>
              <a:pPr/>
              <a:t>18</a:t>
            </a:fld>
            <a:endParaRPr lang="en-US" dirty="0"/>
          </a:p>
        </p:txBody>
      </p:sp>
      <p:sp>
        <p:nvSpPr>
          <p:cNvPr id="7" name="TextBox 6">
            <a:extLst>
              <a:ext uri="{FF2B5EF4-FFF2-40B4-BE49-F238E27FC236}">
                <a16:creationId xmlns:a16="http://schemas.microsoft.com/office/drawing/2014/main" id="{30A80CAF-2A3A-4ABE-8527-AFEF46DE37AD}"/>
              </a:ext>
            </a:extLst>
          </p:cNvPr>
          <p:cNvSpPr txBox="1"/>
          <p:nvPr/>
        </p:nvSpPr>
        <p:spPr>
          <a:xfrm>
            <a:off x="1510358" y="3271292"/>
            <a:ext cx="12745416" cy="4524315"/>
          </a:xfrm>
          <a:prstGeom prst="rect">
            <a:avLst/>
          </a:prstGeom>
          <a:noFill/>
        </p:spPr>
        <p:txBody>
          <a:bodyPr wrap="square" rtlCol="0">
            <a:spAutoFit/>
          </a:bodyPr>
          <a:lstStyle/>
          <a:p>
            <a:pPr marL="514350" indent="-514350">
              <a:buAutoNum type="arabicPeriod"/>
            </a:pPr>
            <a:r>
              <a:rPr lang="en-IN" dirty="0"/>
              <a:t>If the Input ( Image of Food )  is taken in Improper  ways  it directaly affects on Accuracy of Prediction .</a:t>
            </a:r>
          </a:p>
          <a:p>
            <a:pPr marL="514350" indent="-514350">
              <a:buAutoNum type="arabicPeriod"/>
            </a:pPr>
            <a:endParaRPr lang="en-IN" dirty="0"/>
          </a:p>
          <a:p>
            <a:pPr marL="514350" indent="-514350">
              <a:buAutoNum type="arabicPeriod"/>
            </a:pPr>
            <a:r>
              <a:rPr lang="en-IN" dirty="0"/>
              <a:t>Currently  Proposed system can only work on fruits . </a:t>
            </a:r>
          </a:p>
          <a:p>
            <a:pPr marL="514350" indent="-514350">
              <a:buAutoNum type="arabicPeriod"/>
            </a:pPr>
            <a:endParaRPr lang="en-IN" dirty="0"/>
          </a:p>
          <a:p>
            <a:pPr marL="514350" indent="-514350">
              <a:buAutoNum type="arabicPeriod"/>
            </a:pPr>
            <a:r>
              <a:rPr lang="en-IN" dirty="0"/>
              <a:t>Current Proposed System can only estimate the calories  of 1 Food object  at a time </a:t>
            </a:r>
          </a:p>
          <a:p>
            <a:pPr marL="514350" indent="-514350">
              <a:buAutoNum type="arabicPeriod"/>
            </a:pPr>
            <a:endParaRPr lang="en-IN" dirty="0"/>
          </a:p>
          <a:p>
            <a:pPr marL="514350" indent="-514350">
              <a:buAutoNum type="arabicPeriod"/>
            </a:pPr>
            <a:endParaRPr lang="en-IN" dirty="0"/>
          </a:p>
        </p:txBody>
      </p:sp>
    </p:spTree>
    <p:extLst>
      <p:ext uri="{BB962C8B-B14F-4D97-AF65-F5344CB8AC3E}">
        <p14:creationId xmlns:p14="http://schemas.microsoft.com/office/powerpoint/2010/main" val="351644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84F9E-9125-8682-4097-36F852EDA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7B59D-0611-D20F-E13C-57AFA8FCF4F2}"/>
              </a:ext>
            </a:extLst>
          </p:cNvPr>
          <p:cNvSpPr>
            <a:spLocks noGrp="1"/>
          </p:cNvSpPr>
          <p:nvPr>
            <p:ph type="title" idx="4294967295"/>
          </p:nvPr>
        </p:nvSpPr>
        <p:spPr>
          <a:xfrm>
            <a:off x="0" y="247650"/>
            <a:ext cx="16457613" cy="1201738"/>
          </a:xfrm>
          <a:prstGeom prst="rect">
            <a:avLst/>
          </a:prstGeom>
        </p:spPr>
        <p:txBody>
          <a:bodyPr/>
          <a:lstStyle/>
          <a:p>
            <a:r>
              <a:rPr lang="en-IN" sz="7200" dirty="0">
                <a:latin typeface="Georgia" pitchFamily="18" charset="0"/>
              </a:rPr>
              <a:t>Results</a:t>
            </a:r>
          </a:p>
        </p:txBody>
      </p:sp>
      <p:sp>
        <p:nvSpPr>
          <p:cNvPr id="3" name="Slide Number Placeholder 2">
            <a:extLst>
              <a:ext uri="{FF2B5EF4-FFF2-40B4-BE49-F238E27FC236}">
                <a16:creationId xmlns:a16="http://schemas.microsoft.com/office/drawing/2014/main" id="{672EBEF2-5707-45B5-FCEF-3CFC3CDCFF7F}"/>
              </a:ext>
            </a:extLst>
          </p:cNvPr>
          <p:cNvSpPr>
            <a:spLocks noGrp="1"/>
          </p:cNvSpPr>
          <p:nvPr>
            <p:ph type="sldNum" sz="quarter" idx="4294967295"/>
          </p:nvPr>
        </p:nvSpPr>
        <p:spPr>
          <a:xfrm>
            <a:off x="17495838" y="9636125"/>
            <a:ext cx="790575" cy="547688"/>
          </a:xfrm>
          <a:prstGeom prst="rect">
            <a:avLst/>
          </a:prstGeom>
        </p:spPr>
        <p:txBody>
          <a:bodyPr/>
          <a:lstStyle/>
          <a:p>
            <a:fld id="{387164BF-D67A-46C0-81D2-5BAF67C00C80}" type="slidenum">
              <a:rPr lang="en-US" smtClean="0"/>
              <a:pPr/>
              <a:t>19</a:t>
            </a:fld>
            <a:endParaRPr lang="en-US" dirty="0"/>
          </a:p>
        </p:txBody>
      </p:sp>
      <p:pic>
        <p:nvPicPr>
          <p:cNvPr id="8" name="Picture 7">
            <a:extLst>
              <a:ext uri="{FF2B5EF4-FFF2-40B4-BE49-F238E27FC236}">
                <a16:creationId xmlns:a16="http://schemas.microsoft.com/office/drawing/2014/main" id="{53142FD7-BE36-192E-2277-709E56B07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755" y="1615108"/>
            <a:ext cx="16214901" cy="7472181"/>
          </a:xfrm>
          <a:prstGeom prst="rect">
            <a:avLst/>
          </a:prstGeom>
        </p:spPr>
      </p:pic>
    </p:spTree>
    <p:extLst>
      <p:ext uri="{BB962C8B-B14F-4D97-AF65-F5344CB8AC3E}">
        <p14:creationId xmlns:p14="http://schemas.microsoft.com/office/powerpoint/2010/main" val="38520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0A5-4724-44D6-8F06-9497524BE864}"/>
              </a:ext>
            </a:extLst>
          </p:cNvPr>
          <p:cNvSpPr>
            <a:spLocks noGrp="1"/>
          </p:cNvSpPr>
          <p:nvPr>
            <p:ph type="title"/>
          </p:nvPr>
        </p:nvSpPr>
        <p:spPr/>
        <p:txBody>
          <a:bodyPr/>
          <a:lstStyle/>
          <a:p>
            <a:r>
              <a:rPr lang="en-US" sz="7200" dirty="0">
                <a:latin typeface="Georgia" pitchFamily="18" charset="0"/>
              </a:rPr>
              <a:t>Introduction</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1972796E-BCC1-439C-8559-AB6306847878}"/>
              </a:ext>
            </a:extLst>
          </p:cNvPr>
          <p:cNvSpPr>
            <a:spLocks noGrp="1"/>
          </p:cNvSpPr>
          <p:nvPr>
            <p:ph type="sldNum" sz="quarter" idx="12"/>
          </p:nvPr>
        </p:nvSpPr>
        <p:spPr/>
        <p:txBody>
          <a:bodyPr/>
          <a:lstStyle/>
          <a:p>
            <a:fld id="{387164BF-D67A-46C0-81D2-5BAF67C00C80}" type="slidenum">
              <a:rPr lang="en-US" smtClean="0"/>
              <a:pPr/>
              <a:t>2</a:t>
            </a:fld>
            <a:endParaRPr lang="en-US" dirty="0"/>
          </a:p>
        </p:txBody>
      </p:sp>
      <p:sp>
        <p:nvSpPr>
          <p:cNvPr id="5" name="Text Placeholder 4">
            <a:extLst>
              <a:ext uri="{FF2B5EF4-FFF2-40B4-BE49-F238E27FC236}">
                <a16:creationId xmlns:a16="http://schemas.microsoft.com/office/drawing/2014/main" id="{D9A617C3-1F79-435D-BBAD-F2837DFE7A28}"/>
              </a:ext>
            </a:extLst>
          </p:cNvPr>
          <p:cNvSpPr>
            <a:spLocks noGrp="1"/>
          </p:cNvSpPr>
          <p:nvPr>
            <p:ph type="body" sz="quarter" idx="18"/>
          </p:nvPr>
        </p:nvSpPr>
        <p:spPr>
          <a:xfrm>
            <a:off x="841500" y="1733351"/>
            <a:ext cx="16489832" cy="7549653"/>
          </a:xfrm>
        </p:spPr>
        <p:txBody>
          <a:bodyPr/>
          <a:lstStyle/>
          <a:p>
            <a:pPr marL="457200" indent="-457200" algn="l">
              <a:buFont typeface="Wingdings" panose="05000000000000000000" pitchFamily="2" charset="2"/>
              <a:buChar char="Ø"/>
            </a:pPr>
            <a:r>
              <a:rPr lang="en-US" dirty="0">
                <a:latin typeface="Georgia" pitchFamily="18" charset="0"/>
              </a:rPr>
              <a:t>People are generally considered obese when their Body Mass Index (BMI) is over 30 kg/m2. High BMI is associated with the increased risk of diseases, such as heart disease. Unfortunately, more and more people will meet criteria for obesity. The main cause of obesity is the imbalance between the amount of food intake and energy consumed by the individuals. Obesity treatment requires the patients to eat healthy food and decrease the amount of daily calorie intake, which needs patients to calculate and record calories from foods every day. </a:t>
            </a:r>
          </a:p>
          <a:p>
            <a:pPr marL="457200" indent="-457200" algn="l">
              <a:buFont typeface="Wingdings" panose="05000000000000000000" pitchFamily="2" charset="2"/>
              <a:buChar char="Ø"/>
            </a:pPr>
            <a:r>
              <a:rPr lang="en-US" dirty="0">
                <a:latin typeface="Georgia" pitchFamily="18" charset="0"/>
              </a:rPr>
              <a:t>While computer vision-based measurement methods were introduced to estimate calories from images directly according to the calibration object and foods information, obese patients have benefited a lot from these methods. </a:t>
            </a:r>
          </a:p>
          <a:p>
            <a:pPr marL="457200" indent="-457200" algn="l">
              <a:buFont typeface="Wingdings" panose="05000000000000000000" pitchFamily="2" charset="2"/>
              <a:buChar char="Ø"/>
            </a:pPr>
            <a:r>
              <a:rPr lang="en-US" dirty="0">
                <a:latin typeface="Georgia" pitchFamily="18" charset="0"/>
              </a:rPr>
              <a:t>In this project, I study the application of deep learning for food classification and recognition. </a:t>
            </a:r>
          </a:p>
          <a:p>
            <a:pPr algn="l"/>
            <a:endParaRPr lang="en-US" dirty="0">
              <a:latin typeface="Georgia" pitchFamily="18" charset="0"/>
            </a:endParaRPr>
          </a:p>
          <a:p>
            <a:pPr algn="l"/>
            <a:r>
              <a:rPr lang="en-US" dirty="0"/>
              <a:t>	</a:t>
            </a:r>
            <a:r>
              <a:rPr lang="en-US" dirty="0">
                <a:latin typeface="Georgia" pitchFamily="18" charset="0"/>
              </a:rPr>
              <a:t>The main contributions of this project are listed as follows: </a:t>
            </a:r>
          </a:p>
          <a:p>
            <a:pPr marL="1840962" lvl="1" indent="-514350">
              <a:buAutoNum type="arabicPeriod"/>
            </a:pPr>
            <a:r>
              <a:rPr lang="en-US" sz="2800" dirty="0">
                <a:latin typeface="Georgia" pitchFamily="18" charset="0"/>
              </a:rPr>
              <a:t>Proposing the first recognition system for food. </a:t>
            </a:r>
          </a:p>
          <a:p>
            <a:pPr marL="1840962" lvl="1" indent="-514350">
              <a:buAutoNum type="arabicPeriod"/>
            </a:pPr>
            <a:r>
              <a:rPr lang="en-US" sz="2800">
                <a:latin typeface="Georgia" pitchFamily="18" charset="0"/>
              </a:rPr>
              <a:t>Proposing an </a:t>
            </a:r>
            <a:r>
              <a:rPr lang="en-US" sz="2800" dirty="0">
                <a:latin typeface="Georgia" pitchFamily="18" charset="0"/>
              </a:rPr>
              <a:t>effective calorie estimation method</a:t>
            </a:r>
            <a:endParaRPr lang="en-IN" sz="2800" dirty="0">
              <a:latin typeface="Georgia" pitchFamily="18" charset="0"/>
            </a:endParaRPr>
          </a:p>
        </p:txBody>
      </p:sp>
    </p:spTree>
    <p:extLst>
      <p:ext uri="{BB962C8B-B14F-4D97-AF65-F5344CB8AC3E}">
        <p14:creationId xmlns:p14="http://schemas.microsoft.com/office/powerpoint/2010/main" val="35854471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9B281-DDA1-164B-84F3-97BC22818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62" y="2335189"/>
            <a:ext cx="7809650" cy="3456384"/>
          </a:xfrm>
          <a:prstGeom prst="rect">
            <a:avLst/>
          </a:prstGeom>
        </p:spPr>
      </p:pic>
      <p:pic>
        <p:nvPicPr>
          <p:cNvPr id="5" name="Picture 4">
            <a:extLst>
              <a:ext uri="{FF2B5EF4-FFF2-40B4-BE49-F238E27FC236}">
                <a16:creationId xmlns:a16="http://schemas.microsoft.com/office/drawing/2014/main" id="{6B59CC12-F3A2-E4B2-35B5-4EF99F73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206" y="2335189"/>
            <a:ext cx="8082788" cy="3737731"/>
          </a:xfrm>
          <a:prstGeom prst="rect">
            <a:avLst/>
          </a:prstGeom>
        </p:spPr>
      </p:pic>
    </p:spTree>
    <p:extLst>
      <p:ext uri="{BB962C8B-B14F-4D97-AF65-F5344CB8AC3E}">
        <p14:creationId xmlns:p14="http://schemas.microsoft.com/office/powerpoint/2010/main" val="1168066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1E509-9FBC-F4DA-909B-F0264773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26" y="1356317"/>
            <a:ext cx="14689632" cy="7681804"/>
          </a:xfrm>
          <a:prstGeom prst="rect">
            <a:avLst/>
          </a:prstGeom>
        </p:spPr>
      </p:pic>
    </p:spTree>
    <p:extLst>
      <p:ext uri="{BB962C8B-B14F-4D97-AF65-F5344CB8AC3E}">
        <p14:creationId xmlns:p14="http://schemas.microsoft.com/office/powerpoint/2010/main" val="3516164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06EC4-7185-FD59-2843-CB6B7160A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46" y="1183060"/>
            <a:ext cx="7964890" cy="3672408"/>
          </a:xfrm>
          <a:prstGeom prst="rect">
            <a:avLst/>
          </a:prstGeom>
        </p:spPr>
      </p:pic>
      <p:pic>
        <p:nvPicPr>
          <p:cNvPr id="5" name="Picture 4">
            <a:extLst>
              <a:ext uri="{FF2B5EF4-FFF2-40B4-BE49-F238E27FC236}">
                <a16:creationId xmlns:a16="http://schemas.microsoft.com/office/drawing/2014/main" id="{80D06518-1228-D16A-E0BB-21CB003DC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82" y="1183060"/>
            <a:ext cx="7943057" cy="3672408"/>
          </a:xfrm>
          <a:prstGeom prst="rect">
            <a:avLst/>
          </a:prstGeom>
        </p:spPr>
      </p:pic>
      <p:pic>
        <p:nvPicPr>
          <p:cNvPr id="7" name="Picture 6">
            <a:extLst>
              <a:ext uri="{FF2B5EF4-FFF2-40B4-BE49-F238E27FC236}">
                <a16:creationId xmlns:a16="http://schemas.microsoft.com/office/drawing/2014/main" id="{92652E47-9630-C7EE-2AA1-F6BFF7A12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211" y="4865915"/>
            <a:ext cx="11455989" cy="5112013"/>
          </a:xfrm>
          <a:prstGeom prst="rect">
            <a:avLst/>
          </a:prstGeom>
        </p:spPr>
      </p:pic>
    </p:spTree>
    <p:extLst>
      <p:ext uri="{BB962C8B-B14F-4D97-AF65-F5344CB8AC3E}">
        <p14:creationId xmlns:p14="http://schemas.microsoft.com/office/powerpoint/2010/main" val="375350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3AB53-F1D6-D003-F947-0BF43252D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98" y="1471092"/>
            <a:ext cx="15117420" cy="6889687"/>
          </a:xfrm>
          <a:prstGeom prst="rect">
            <a:avLst/>
          </a:prstGeom>
        </p:spPr>
      </p:pic>
    </p:spTree>
    <p:extLst>
      <p:ext uri="{BB962C8B-B14F-4D97-AF65-F5344CB8AC3E}">
        <p14:creationId xmlns:p14="http://schemas.microsoft.com/office/powerpoint/2010/main" val="37540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8000" dirty="0">
                <a:latin typeface="Georgia" pitchFamily="18" charset="0"/>
              </a:rPr>
              <a:t>Conclusion &amp; </a:t>
            </a:r>
            <a:r>
              <a:rPr lang="en-US" altLang="en-US" sz="8000" dirty="0">
                <a:solidFill>
                  <a:schemeClr val="accent5"/>
                </a:solidFill>
                <a:latin typeface="Georgia" pitchFamily="18" charset="0"/>
              </a:rPr>
              <a:t>Future Work</a:t>
            </a:r>
            <a:endParaRPr lang="en-US" sz="8000" dirty="0">
              <a:solidFill>
                <a:schemeClr val="accent1"/>
              </a:solidFill>
              <a:latin typeface="Georgia" pitchFamily="18" charset="0"/>
            </a:endParaRPr>
          </a:p>
        </p:txBody>
      </p:sp>
      <p:sp>
        <p:nvSpPr>
          <p:cNvPr id="3" name="スライド番号プレースホルダー 2"/>
          <p:cNvSpPr>
            <a:spLocks noGrp="1"/>
          </p:cNvSpPr>
          <p:nvPr>
            <p:ph type="sldNum" sz="quarter" idx="12"/>
          </p:nvPr>
        </p:nvSpPr>
        <p:spPr>
          <a:xfrm>
            <a:off x="17568142" y="9636372"/>
            <a:ext cx="792088" cy="547688"/>
          </a:xfrm>
        </p:spPr>
        <p:txBody>
          <a:bodyPr/>
          <a:lstStyle/>
          <a:p>
            <a:fld id="{387164BF-D67A-46C0-81D2-5BAF67C00C80}" type="slidenum">
              <a:rPr lang="en-US" smtClean="0"/>
              <a:pPr/>
              <a:t>24</a:t>
            </a:fld>
            <a:endParaRPr lang="en-US" dirty="0"/>
          </a:p>
        </p:txBody>
      </p:sp>
      <p:sp>
        <p:nvSpPr>
          <p:cNvPr id="4" name="テキスト プレースホルダー 3"/>
          <p:cNvSpPr>
            <a:spLocks noGrp="1"/>
          </p:cNvSpPr>
          <p:nvPr>
            <p:ph type="body" sz="quarter" idx="15"/>
          </p:nvPr>
        </p:nvSpPr>
        <p:spPr>
          <a:xfrm>
            <a:off x="713522" y="1615108"/>
            <a:ext cx="16638596" cy="7920880"/>
          </a:xfrm>
        </p:spPr>
        <p:txBody>
          <a:bodyPr/>
          <a:lstStyle/>
          <a:p>
            <a:pPr marL="571500" indent="-571500">
              <a:buFont typeface="Wingdings" panose="05000000000000000000" pitchFamily="2" charset="2"/>
              <a:buChar char="v"/>
            </a:pPr>
            <a:r>
              <a:rPr lang="en-IN" sz="4000" b="1" dirty="0">
                <a:latin typeface="Georgia" pitchFamily="18" charset="0"/>
              </a:rPr>
              <a:t>Conclusion:</a:t>
            </a:r>
          </a:p>
          <a:p>
            <a:pPr marL="571500" indent="-571500">
              <a:buFont typeface="Wingdings" panose="05000000000000000000" pitchFamily="2" charset="2"/>
              <a:buChar char="Ø"/>
            </a:pPr>
            <a:r>
              <a:rPr lang="en-IN" sz="4000" dirty="0">
                <a:latin typeface="Georgia" pitchFamily="18" charset="0"/>
              </a:rPr>
              <a:t>We are Proposing an image based calorie estimation system which will run without any external servers </a:t>
            </a:r>
            <a:endParaRPr lang="en-US" sz="3200" dirty="0">
              <a:latin typeface="Georgia" pitchFamily="18" charset="0"/>
            </a:endParaRPr>
          </a:p>
          <a:p>
            <a:endParaRPr lang="en-IN" sz="4000" dirty="0">
              <a:latin typeface="Georgia" pitchFamily="18" charset="0"/>
            </a:endParaRPr>
          </a:p>
          <a:p>
            <a:pPr marL="571500" indent="-571500">
              <a:buFont typeface="Wingdings" panose="05000000000000000000" pitchFamily="2" charset="2"/>
              <a:buChar char="v"/>
            </a:pPr>
            <a:r>
              <a:rPr lang="en-IN" sz="4000" b="1" dirty="0">
                <a:latin typeface="Georgia" pitchFamily="18" charset="0"/>
              </a:rPr>
              <a:t>Future Works</a:t>
            </a:r>
            <a:r>
              <a:rPr lang="en-IN" sz="4000" dirty="0"/>
              <a:t>: </a:t>
            </a:r>
          </a:p>
          <a:p>
            <a:pPr>
              <a:buFont typeface="Wingdings" pitchFamily="2" charset="2"/>
              <a:buChar char="Ø"/>
            </a:pPr>
            <a:r>
              <a:rPr lang="en-IN" sz="4000" dirty="0">
                <a:latin typeface="Georgia" pitchFamily="18" charset="0"/>
              </a:rPr>
              <a:t>System can  give less accuracy  when background is Non-uniform , light intensity is not good and due to that be categorization problems. </a:t>
            </a:r>
          </a:p>
          <a:p>
            <a:pPr>
              <a:buFont typeface="Wingdings" pitchFamily="2" charset="2"/>
              <a:buChar char="Ø"/>
            </a:pPr>
            <a:r>
              <a:rPr lang="en-IN" sz="4000" dirty="0">
                <a:latin typeface="Georgia" pitchFamily="18" charset="0"/>
              </a:rPr>
              <a:t>Good data Augmentation ,  more precise Input for the Models, Hyper parameter tuning </a:t>
            </a:r>
          </a:p>
          <a:p>
            <a:pPr>
              <a:buFont typeface="Wingdings" pitchFamily="2" charset="2"/>
              <a:buChar char="Ø"/>
            </a:pPr>
            <a:r>
              <a:rPr lang="en-IN" sz="4000" dirty="0">
                <a:latin typeface="Georgia" pitchFamily="18" charset="0"/>
              </a:rPr>
              <a:t>These are some things which will help make models more accurate in future . </a:t>
            </a:r>
            <a:endParaRPr lang="en-US" sz="4000" dirty="0">
              <a:latin typeface="Georgia" pitchFamily="18" charset="0"/>
            </a:endParaRPr>
          </a:p>
        </p:txBody>
      </p:sp>
    </p:spTree>
    <p:extLst>
      <p:ext uri="{BB962C8B-B14F-4D97-AF65-F5344CB8AC3E}">
        <p14:creationId xmlns:p14="http://schemas.microsoft.com/office/powerpoint/2010/main" val="4234354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CD4E-4E55-4D1D-8314-45E89BFDF120}"/>
              </a:ext>
            </a:extLst>
          </p:cNvPr>
          <p:cNvSpPr>
            <a:spLocks noGrp="1"/>
          </p:cNvSpPr>
          <p:nvPr>
            <p:ph type="title" idx="4294967295"/>
          </p:nvPr>
        </p:nvSpPr>
        <p:spPr>
          <a:xfrm>
            <a:off x="0" y="247650"/>
            <a:ext cx="16457613" cy="1201738"/>
          </a:xfrm>
          <a:prstGeom prst="rect">
            <a:avLst/>
          </a:prstGeom>
        </p:spPr>
        <p:txBody>
          <a:bodyPr/>
          <a:lstStyle/>
          <a:p>
            <a:r>
              <a:rPr lang="en-US" sz="7200" dirty="0">
                <a:latin typeface="Georgia" pitchFamily="18" charset="0"/>
              </a:rPr>
              <a:t>Reference</a:t>
            </a:r>
            <a:endParaRPr lang="en-IN" sz="7200" dirty="0">
              <a:latin typeface="Georgia" pitchFamily="18" charset="0"/>
            </a:endParaRPr>
          </a:p>
        </p:txBody>
      </p:sp>
      <p:sp>
        <p:nvSpPr>
          <p:cNvPr id="3" name="Slide Number Placeholder 2">
            <a:extLst>
              <a:ext uri="{FF2B5EF4-FFF2-40B4-BE49-F238E27FC236}">
                <a16:creationId xmlns:a16="http://schemas.microsoft.com/office/drawing/2014/main" id="{32B81583-6119-469F-9AF1-59293BC5B363}"/>
              </a:ext>
            </a:extLst>
          </p:cNvPr>
          <p:cNvSpPr>
            <a:spLocks noGrp="1"/>
          </p:cNvSpPr>
          <p:nvPr>
            <p:ph type="sldNum" sz="quarter" idx="4294967295"/>
          </p:nvPr>
        </p:nvSpPr>
        <p:spPr>
          <a:xfrm>
            <a:off x="17495838" y="9391650"/>
            <a:ext cx="790575" cy="792163"/>
          </a:xfrm>
          <a:prstGeom prst="rect">
            <a:avLst/>
          </a:prstGeom>
        </p:spPr>
        <p:txBody>
          <a:bodyPr/>
          <a:lstStyle/>
          <a:p>
            <a:fld id="{387164BF-D67A-46C0-81D2-5BAF67C00C80}" type="slidenum">
              <a:rPr lang="en-US" smtClean="0"/>
              <a:pPr/>
              <a:t>25</a:t>
            </a:fld>
            <a:endParaRPr lang="en-US" dirty="0"/>
          </a:p>
        </p:txBody>
      </p:sp>
      <p:sp>
        <p:nvSpPr>
          <p:cNvPr id="4" name="Text Placeholder 3">
            <a:extLst>
              <a:ext uri="{FF2B5EF4-FFF2-40B4-BE49-F238E27FC236}">
                <a16:creationId xmlns:a16="http://schemas.microsoft.com/office/drawing/2014/main" id="{114D03F2-C6C9-4A24-B68F-91DA41973C9A}"/>
              </a:ext>
            </a:extLst>
          </p:cNvPr>
          <p:cNvSpPr>
            <a:spLocks noGrp="1"/>
          </p:cNvSpPr>
          <p:nvPr>
            <p:ph type="body" sz="quarter" idx="4294967295"/>
          </p:nvPr>
        </p:nvSpPr>
        <p:spPr>
          <a:xfrm>
            <a:off x="0" y="3127375"/>
            <a:ext cx="16416338" cy="4537075"/>
          </a:xfrm>
        </p:spPr>
        <p:txBody>
          <a:bodyPr>
            <a:noAutofit/>
          </a:bodyPr>
          <a:lstStyle/>
          <a:p>
            <a:pPr marL="457200" indent="-457200">
              <a:buAutoNum type="arabicPeriod"/>
            </a:pPr>
            <a:r>
              <a:rPr lang="en-IN" sz="2800" dirty="0">
                <a:latin typeface="Georgia" pitchFamily="18" charset="0"/>
              </a:rPr>
              <a:t>An Automatic Calorie Estimation System of Food Images on a Smartphone Koichi Okamoto </a:t>
            </a:r>
            <a:r>
              <a:rPr lang="en-IN" sz="2800" dirty="0" err="1">
                <a:latin typeface="Georgia" pitchFamily="18" charset="0"/>
              </a:rPr>
              <a:t>Keiji</a:t>
            </a:r>
            <a:r>
              <a:rPr lang="en-IN" sz="2800" dirty="0">
                <a:latin typeface="Georgia" pitchFamily="18" charset="0"/>
              </a:rPr>
              <a:t> </a:t>
            </a:r>
            <a:r>
              <a:rPr lang="en-IN" sz="2800" dirty="0" err="1">
                <a:latin typeface="Georgia" pitchFamily="18" charset="0"/>
              </a:rPr>
              <a:t>Yanai</a:t>
            </a:r>
            <a:r>
              <a:rPr lang="en-IN" sz="2800" dirty="0">
                <a:latin typeface="Georgia" pitchFamily="18" charset="0"/>
              </a:rPr>
              <a:t> Department of     Informatics, The University of Electro-Communications, Tokyo 1-5-1 </a:t>
            </a:r>
            <a:r>
              <a:rPr lang="en-IN" sz="2800" dirty="0" err="1">
                <a:latin typeface="Georgia" pitchFamily="18" charset="0"/>
              </a:rPr>
              <a:t>Chofugaoka</a:t>
            </a:r>
            <a:r>
              <a:rPr lang="en-IN" sz="2800" dirty="0">
                <a:latin typeface="Georgia" pitchFamily="18" charset="0"/>
              </a:rPr>
              <a:t>, </a:t>
            </a:r>
            <a:r>
              <a:rPr lang="en-IN" sz="2800" dirty="0" err="1">
                <a:latin typeface="Georgia" pitchFamily="18" charset="0"/>
              </a:rPr>
              <a:t>Chofu</a:t>
            </a:r>
            <a:r>
              <a:rPr lang="en-IN" sz="2800" dirty="0">
                <a:latin typeface="Georgia" pitchFamily="18" charset="0"/>
              </a:rPr>
              <a:t>, Tokyo 182-8585 JAPAN</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P.Pouladzadeh</a:t>
            </a:r>
            <a:r>
              <a:rPr lang="en-IN" sz="2800" dirty="0">
                <a:latin typeface="Georgia" pitchFamily="18" charset="0"/>
              </a:rPr>
              <a:t>, </a:t>
            </a:r>
            <a:r>
              <a:rPr lang="en-IN" sz="2800" dirty="0" err="1">
                <a:latin typeface="Georgia" pitchFamily="18" charset="0"/>
              </a:rPr>
              <a:t>S.Shirmohammadi</a:t>
            </a:r>
            <a:r>
              <a:rPr lang="en-IN" sz="2800" dirty="0">
                <a:latin typeface="Georgia" pitchFamily="18" charset="0"/>
              </a:rPr>
              <a:t>, and </a:t>
            </a:r>
            <a:r>
              <a:rPr lang="en-IN" sz="2800" dirty="0" err="1">
                <a:latin typeface="Georgia" pitchFamily="18" charset="0"/>
              </a:rPr>
              <a:t>R.Almaghrabi</a:t>
            </a:r>
            <a:r>
              <a:rPr lang="en-IN" sz="2800" dirty="0">
                <a:latin typeface="Georgia" pitchFamily="18" charset="0"/>
              </a:rPr>
              <a:t>, “Measuring Calorie and Nutrition from Food Image”, IEEE Transactions on Instrumentation &amp; Measurement, Vol.63, No.8, p.p. 1947 – 1956, August 2014. </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Parisa</a:t>
            </a:r>
            <a:r>
              <a:rPr lang="en-IN" sz="2800" dirty="0">
                <a:latin typeface="Georgia" pitchFamily="18" charset="0"/>
              </a:rPr>
              <a:t> </a:t>
            </a:r>
            <a:r>
              <a:rPr lang="en-IN" sz="2800" dirty="0" err="1">
                <a:latin typeface="Georgia" pitchFamily="18" charset="0"/>
              </a:rPr>
              <a:t>Pouladzadeh</a:t>
            </a:r>
            <a:r>
              <a:rPr lang="en-IN" sz="2800" dirty="0">
                <a:latin typeface="Georgia" pitchFamily="18" charset="0"/>
              </a:rPr>
              <a:t>, </a:t>
            </a:r>
            <a:r>
              <a:rPr lang="en-IN" sz="2800" dirty="0" err="1">
                <a:latin typeface="Georgia" pitchFamily="18" charset="0"/>
              </a:rPr>
              <a:t>Abdulsalam</a:t>
            </a:r>
            <a:r>
              <a:rPr lang="en-IN" sz="2800" dirty="0">
                <a:latin typeface="Georgia" pitchFamily="18" charset="0"/>
              </a:rPr>
              <a:t> </a:t>
            </a:r>
            <a:r>
              <a:rPr lang="en-IN" sz="2800" dirty="0" err="1">
                <a:latin typeface="Georgia" pitchFamily="18" charset="0"/>
              </a:rPr>
              <a:t>Yassine</a:t>
            </a:r>
            <a:r>
              <a:rPr lang="en-IN" sz="2800" dirty="0">
                <a:latin typeface="Georgia" pitchFamily="18" charset="0"/>
              </a:rPr>
              <a:t>, and </a:t>
            </a:r>
            <a:r>
              <a:rPr lang="en-IN" sz="2800" dirty="0" err="1">
                <a:latin typeface="Georgia" pitchFamily="18" charset="0"/>
              </a:rPr>
              <a:t>Shervin</a:t>
            </a:r>
            <a:r>
              <a:rPr lang="en-IN" sz="2800" dirty="0">
                <a:latin typeface="Georgia" pitchFamily="18" charset="0"/>
              </a:rPr>
              <a:t> </a:t>
            </a:r>
            <a:r>
              <a:rPr lang="en-IN" sz="2800" dirty="0" err="1">
                <a:latin typeface="Georgia" pitchFamily="18" charset="0"/>
              </a:rPr>
              <a:t>Shirmohammadi</a:t>
            </a:r>
            <a:r>
              <a:rPr lang="en-IN" sz="2800" dirty="0">
                <a:latin typeface="Georgia" pitchFamily="18" charset="0"/>
              </a:rPr>
              <a:t>, “</a:t>
            </a:r>
            <a:r>
              <a:rPr lang="en-IN" sz="2800" dirty="0" err="1">
                <a:latin typeface="Georgia" pitchFamily="18" charset="0"/>
              </a:rPr>
              <a:t>Foodd</a:t>
            </a:r>
            <a:r>
              <a:rPr lang="en-IN" sz="2800" dirty="0">
                <a:latin typeface="Georgia" pitchFamily="18" charset="0"/>
              </a:rPr>
              <a:t>: An image-based food detection dataset for calorie measurement,” in </a:t>
            </a:r>
            <a:r>
              <a:rPr lang="en-IN" sz="2800" dirty="0" err="1">
                <a:latin typeface="Georgia" pitchFamily="18" charset="0"/>
              </a:rPr>
              <a:t>InternationalConferenceonMultimediaAssistedDietaryManag</a:t>
            </a:r>
            <a:r>
              <a:rPr lang="en-IN" sz="2800" dirty="0">
                <a:latin typeface="Georgia" pitchFamily="18" charset="0"/>
              </a:rPr>
              <a:t> </a:t>
            </a:r>
            <a:r>
              <a:rPr lang="en-IN" sz="2800" dirty="0" err="1">
                <a:latin typeface="Georgia" pitchFamily="18" charset="0"/>
              </a:rPr>
              <a:t>ement</a:t>
            </a:r>
            <a:r>
              <a:rPr lang="en-IN" sz="2800" dirty="0">
                <a:latin typeface="Georgia" pitchFamily="18" charset="0"/>
              </a:rPr>
              <a:t>, 2015</a:t>
            </a:r>
          </a:p>
          <a:p>
            <a:pPr marL="457200" indent="-457200">
              <a:buAutoNum type="arabicPeriod"/>
            </a:pPr>
            <a:endParaRPr lang="en-IN" sz="2800" dirty="0">
              <a:latin typeface="Georgia" pitchFamily="18" charset="0"/>
            </a:endParaRPr>
          </a:p>
          <a:p>
            <a:pPr marL="457200" indent="-457200">
              <a:buAutoNum type="arabicPeriod"/>
            </a:pPr>
            <a:r>
              <a:rPr lang="en-IN" sz="2800" dirty="0" err="1">
                <a:latin typeface="Georgia" pitchFamily="18" charset="0"/>
              </a:rPr>
              <a:t>Meghana</a:t>
            </a:r>
            <a:r>
              <a:rPr lang="en-IN" sz="2800" dirty="0">
                <a:latin typeface="Georgia" pitchFamily="18" charset="0"/>
              </a:rPr>
              <a:t> M Reddy, “Calorie-estimation-from-</a:t>
            </a:r>
            <a:r>
              <a:rPr lang="en-IN" sz="2800" dirty="0" err="1">
                <a:latin typeface="Georgia" pitchFamily="18" charset="0"/>
              </a:rPr>
              <a:t>foodimages</a:t>
            </a:r>
            <a:r>
              <a:rPr lang="en-IN" sz="2800" dirty="0">
                <a:latin typeface="Georgia" pitchFamily="18" charset="0"/>
              </a:rPr>
              <a:t>-</a:t>
            </a:r>
            <a:r>
              <a:rPr lang="en-IN" sz="2800" dirty="0" err="1">
                <a:latin typeface="Georgia" pitchFamily="18" charset="0"/>
              </a:rPr>
              <a:t>opencv</a:t>
            </a:r>
            <a:r>
              <a:rPr lang="en-IN" sz="2800" dirty="0">
                <a:latin typeface="Georgia" pitchFamily="18" charset="0"/>
              </a:rPr>
              <a:t>”, </a:t>
            </a:r>
            <a:r>
              <a:rPr lang="en-IN" sz="2800" dirty="0" err="1">
                <a:latin typeface="Georgia" pitchFamily="18" charset="0"/>
              </a:rPr>
              <a:t>github</a:t>
            </a:r>
            <a:r>
              <a:rPr lang="en-IN" sz="2800" dirty="0">
                <a:latin typeface="Georgia" pitchFamily="18" charset="0"/>
              </a:rPr>
              <a:t> repo, May 2016</a:t>
            </a:r>
          </a:p>
        </p:txBody>
      </p:sp>
    </p:spTree>
    <p:extLst>
      <p:ext uri="{BB962C8B-B14F-4D97-AF65-F5344CB8AC3E}">
        <p14:creationId xmlns:p14="http://schemas.microsoft.com/office/powerpoint/2010/main" val="29565351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latin typeface="Georgia" pitchFamily="18" charset="0"/>
              </a:rPr>
              <a:t>Thank you!</a:t>
            </a:r>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200" advTm="6282">
        <p14:flip dir="r"/>
      </p:transition>
    </mc:Choice>
    <mc:Fallback xmlns="">
      <p:transition spd="slow" advTm="628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latin typeface="Georgia" pitchFamily="18" charset="0"/>
              </a:rPr>
              <a:t>Problem </a:t>
            </a:r>
            <a:r>
              <a:rPr lang="en-US" sz="7200" dirty="0">
                <a:solidFill>
                  <a:schemeClr val="accent1"/>
                </a:solidFill>
                <a:latin typeface="Georgia" pitchFamily="18" charset="0"/>
              </a:rPr>
              <a:t>Statement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28" name="テキスト プレースホルダー 27"/>
          <p:cNvSpPr>
            <a:spLocks noGrp="1"/>
          </p:cNvSpPr>
          <p:nvPr>
            <p:ph type="body" sz="quarter" idx="15"/>
          </p:nvPr>
        </p:nvSpPr>
        <p:spPr>
          <a:xfrm>
            <a:off x="934294" y="2911252"/>
            <a:ext cx="16638596" cy="4804016"/>
          </a:xfrm>
        </p:spPr>
        <p:txBody>
          <a:bodyPr/>
          <a:lstStyle/>
          <a:p>
            <a:pPr algn="l"/>
            <a:r>
              <a:rPr lang="en-IN" sz="3600" dirty="0">
                <a:latin typeface="Georgia" pitchFamily="18" charset="0"/>
              </a:rPr>
              <a:t>Now a days people are becoming more and more conscious about  their eating habits they want to calculate calories, fats, proteins present in their intakes but the problem is one can not always have diet chart or he/she can not always Google food ingredients to calculate calories  or  fats or proteins  there  should be some app which can detect  calories at  single click.</a:t>
            </a:r>
            <a:r>
              <a:rPr lang="en-IN" sz="3600" dirty="0"/>
              <a:t>  </a:t>
            </a:r>
            <a:endParaRPr lang="en-US" sz="3600" dirty="0"/>
          </a:p>
        </p:txBody>
      </p:sp>
    </p:spTree>
    <p:extLst>
      <p:ext uri="{BB962C8B-B14F-4D97-AF65-F5344CB8AC3E}">
        <p14:creationId xmlns:p14="http://schemas.microsoft.com/office/powerpoint/2010/main" val="40722340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7200" dirty="0">
                <a:solidFill>
                  <a:schemeClr val="accent1"/>
                </a:solidFill>
                <a:latin typeface="Georgia" pitchFamily="18" charset="0"/>
              </a:rPr>
              <a:t>Objective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4" name="テキスト プレースホルダー 3"/>
          <p:cNvSpPr>
            <a:spLocks noGrp="1"/>
          </p:cNvSpPr>
          <p:nvPr>
            <p:ph type="body" sz="quarter" idx="15"/>
          </p:nvPr>
        </p:nvSpPr>
        <p:spPr>
          <a:xfrm>
            <a:off x="894346" y="1975148"/>
            <a:ext cx="16417824" cy="5184576"/>
          </a:xfrm>
        </p:spPr>
        <p:txBody>
          <a:bodyPr/>
          <a:lstStyle/>
          <a:p>
            <a:pPr marL="742950" indent="-742950">
              <a:buAutoNum type="arabicPeriod"/>
            </a:pPr>
            <a:r>
              <a:rPr lang="en-US" sz="3600" dirty="0">
                <a:latin typeface="Georgia" pitchFamily="18" charset="0"/>
              </a:rPr>
              <a:t>To detect food type by using YOLO( You Only Look Once) which uses Convolutional Neural Network (CNN) </a:t>
            </a:r>
          </a:p>
          <a:p>
            <a:pPr marL="742950" indent="-742950">
              <a:buAutoNum type="arabicPeriod"/>
            </a:pPr>
            <a:r>
              <a:rPr lang="en-IN" sz="3600" dirty="0">
                <a:latin typeface="Georgia" pitchFamily="18" charset="0"/>
              </a:rPr>
              <a:t>Proposed  AI&amp;ML based calorie estimation app which will detect food item from image and gives approximate calories present in that item</a:t>
            </a:r>
            <a:r>
              <a:rPr lang="en-IN" sz="4400" dirty="0"/>
              <a:t>.</a:t>
            </a:r>
            <a:endParaRPr lang="en-US" sz="4400" dirty="0"/>
          </a:p>
        </p:txBody>
      </p:sp>
    </p:spTree>
    <p:extLst>
      <p:ext uri="{BB962C8B-B14F-4D97-AF65-F5344CB8AC3E}">
        <p14:creationId xmlns:p14="http://schemas.microsoft.com/office/powerpoint/2010/main" val="25065682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7200" dirty="0">
                <a:latin typeface="Georgia" pitchFamily="18" charset="0"/>
              </a:rPr>
              <a:t>Literature </a:t>
            </a:r>
            <a:r>
              <a:rPr lang="en-US" sz="7200" dirty="0">
                <a:solidFill>
                  <a:schemeClr val="accent1">
                    <a:lumMod val="60000"/>
                    <a:lumOff val="40000"/>
                  </a:schemeClr>
                </a:solidFill>
                <a:latin typeface="Georgia" pitchFamily="18" charset="0"/>
              </a:rPr>
              <a:t>survey</a:t>
            </a:r>
            <a:r>
              <a:rPr lang="en-US" sz="7200" dirty="0">
                <a:latin typeface="Georgia" pitchFamily="18" charset="0"/>
              </a:rPr>
              <a:t> </a:t>
            </a:r>
            <a:endParaRPr lang="en-US" sz="7200" dirty="0">
              <a:solidFill>
                <a:schemeClr val="accent1"/>
              </a:solidFill>
              <a:latin typeface="Georgia" pitchFamily="18"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graphicFrame>
        <p:nvGraphicFramePr>
          <p:cNvPr id="7" name="Table 7">
            <a:extLst>
              <a:ext uri="{FF2B5EF4-FFF2-40B4-BE49-F238E27FC236}">
                <a16:creationId xmlns:a16="http://schemas.microsoft.com/office/drawing/2014/main" id="{767F16E1-79B2-4363-819E-D5DE6257D184}"/>
              </a:ext>
            </a:extLst>
          </p:cNvPr>
          <p:cNvGraphicFramePr>
            <a:graphicFrameLocks noGrp="1"/>
          </p:cNvGraphicFramePr>
          <p:nvPr>
            <p:extLst>
              <p:ext uri="{D42A27DB-BD31-4B8C-83A1-F6EECF244321}">
                <p14:modId xmlns:p14="http://schemas.microsoft.com/office/powerpoint/2010/main" val="1269124277"/>
              </p:ext>
            </p:extLst>
          </p:nvPr>
        </p:nvGraphicFramePr>
        <p:xfrm>
          <a:off x="1079104" y="1543100"/>
          <a:ext cx="16129788" cy="8696879"/>
        </p:xfrm>
        <a:graphic>
          <a:graphicData uri="http://schemas.openxmlformats.org/drawingml/2006/table">
            <a:tbl>
              <a:tblPr firstRow="1" bandRow="1">
                <a:tableStyleId>{5C22544A-7EE6-4342-B048-85BDC9FD1C3A}</a:tableStyleId>
              </a:tblPr>
              <a:tblGrid>
                <a:gridCol w="719418">
                  <a:extLst>
                    <a:ext uri="{9D8B030D-6E8A-4147-A177-3AD203B41FA5}">
                      <a16:colId xmlns:a16="http://schemas.microsoft.com/office/drawing/2014/main" val="2337104340"/>
                    </a:ext>
                  </a:extLst>
                </a:gridCol>
                <a:gridCol w="3024204">
                  <a:extLst>
                    <a:ext uri="{9D8B030D-6E8A-4147-A177-3AD203B41FA5}">
                      <a16:colId xmlns:a16="http://schemas.microsoft.com/office/drawing/2014/main" val="3342784846"/>
                    </a:ext>
                  </a:extLst>
                </a:gridCol>
                <a:gridCol w="4321272">
                  <a:extLst>
                    <a:ext uri="{9D8B030D-6E8A-4147-A177-3AD203B41FA5}">
                      <a16:colId xmlns:a16="http://schemas.microsoft.com/office/drawing/2014/main" val="116083248"/>
                    </a:ext>
                  </a:extLst>
                </a:gridCol>
                <a:gridCol w="2688298">
                  <a:extLst>
                    <a:ext uri="{9D8B030D-6E8A-4147-A177-3AD203B41FA5}">
                      <a16:colId xmlns:a16="http://schemas.microsoft.com/office/drawing/2014/main" val="3026367074"/>
                    </a:ext>
                  </a:extLst>
                </a:gridCol>
                <a:gridCol w="2688298">
                  <a:extLst>
                    <a:ext uri="{9D8B030D-6E8A-4147-A177-3AD203B41FA5}">
                      <a16:colId xmlns:a16="http://schemas.microsoft.com/office/drawing/2014/main" val="3040012200"/>
                    </a:ext>
                  </a:extLst>
                </a:gridCol>
                <a:gridCol w="2688298">
                  <a:extLst>
                    <a:ext uri="{9D8B030D-6E8A-4147-A177-3AD203B41FA5}">
                      <a16:colId xmlns:a16="http://schemas.microsoft.com/office/drawing/2014/main" val="2118090705"/>
                    </a:ext>
                  </a:extLst>
                </a:gridCol>
              </a:tblGrid>
              <a:tr h="1284143">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Sr No.</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Reference Name (Write Paper Title)</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Seed Idea/ Work description</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Problems</a:t>
                      </a:r>
                      <a:r>
                        <a:rPr lang="en-IN" sz="3200" baseline="0" dirty="0"/>
                        <a:t> found</a:t>
                      </a:r>
                      <a:endParaRPr lang="en-IN" sz="3200" dirty="0"/>
                    </a:p>
                  </a:txBody>
                  <a:tcPr>
                    <a:solidFill>
                      <a:srgbClr val="54ACE2"/>
                    </a:solidFill>
                  </a:tcPr>
                </a:tc>
                <a:tc>
                  <a:txBody>
                    <a:bodyPr/>
                    <a:lstStyle/>
                    <a:p>
                      <a:pPr algn="ctr"/>
                      <a:r>
                        <a:rPr lang="en-IN" sz="3200" dirty="0"/>
                        <a:t>Any other criteria</a:t>
                      </a:r>
                    </a:p>
                  </a:txBody>
                  <a:tcPr>
                    <a:solidFill>
                      <a:srgbClr val="54ACE2"/>
                    </a:solidFill>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IN" sz="3200" dirty="0"/>
                        <a:t>Proposed System</a:t>
                      </a:r>
                    </a:p>
                  </a:txBody>
                  <a:tcPr>
                    <a:solidFill>
                      <a:srgbClr val="54ACE2"/>
                    </a:solidFill>
                  </a:tcPr>
                </a:tc>
                <a:extLst>
                  <a:ext uri="{0D108BD9-81ED-4DB2-BD59-A6C34878D82A}">
                    <a16:rowId xmlns:a16="http://schemas.microsoft.com/office/drawing/2014/main" val="3362178082"/>
                  </a:ext>
                </a:extLst>
              </a:tr>
              <a:tr h="341704">
                <a:tc>
                  <a:txBody>
                    <a:bodyPr/>
                    <a:lstStyle/>
                    <a:p>
                      <a:r>
                        <a:rPr lang="en-IN" dirty="0">
                          <a:solidFill>
                            <a:schemeClr val="tx2">
                              <a:lumMod val="75000"/>
                            </a:schemeClr>
                          </a:solidFill>
                        </a:rPr>
                        <a:t>1</a:t>
                      </a:r>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n-US" sz="2000" dirty="0">
                          <a:solidFill>
                            <a:schemeClr val="tx2">
                              <a:lumMod val="75000"/>
                            </a:schemeClr>
                          </a:solidFill>
                        </a:rPr>
                        <a:t>An automatic calorie estimation system</a:t>
                      </a:r>
                    </a:p>
                    <a:p>
                      <a:pPr marL="0" lvl="0" indent="0" algn="l" rtl="0">
                        <a:spcBef>
                          <a:spcPts val="0"/>
                        </a:spcBef>
                        <a:spcAft>
                          <a:spcPts val="0"/>
                        </a:spcAft>
                        <a:buNone/>
                      </a:pPr>
                      <a:r>
                        <a:rPr lang="en-US" sz="2000" dirty="0">
                          <a:solidFill>
                            <a:schemeClr val="tx2">
                              <a:lumMod val="75000"/>
                            </a:schemeClr>
                          </a:solidFill>
                        </a:rPr>
                        <a:t>of food images on a smartphone</a:t>
                      </a:r>
                    </a:p>
                  </a:txBody>
                  <a:tcPr/>
                </a:tc>
                <a:tc>
                  <a:txBody>
                    <a:bodyPr/>
                    <a:lstStyle/>
                    <a:p>
                      <a:r>
                        <a:rPr lang="en-US" sz="2000" dirty="0">
                          <a:solidFill>
                            <a:schemeClr val="tx2">
                              <a:lumMod val="75000"/>
                            </a:schemeClr>
                          </a:solidFill>
                        </a:rPr>
                        <a:t>An image-based calorie estimation system which runs on a consumer smartphone without external recognition servers</a:t>
                      </a:r>
                      <a:endParaRPr lang="en-IN" sz="2000" dirty="0">
                        <a:solidFill>
                          <a:schemeClr val="tx2">
                            <a:lumMod val="75000"/>
                          </a:schemeClr>
                        </a:solidFill>
                      </a:endParaRPr>
                    </a:p>
                  </a:txBody>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Predefine Reference Object as plate needed , multiple food items recognition have less accuracy  </a:t>
                      </a:r>
                      <a:endParaRPr lang="en-IN" sz="2000" dirty="0">
                        <a:solidFill>
                          <a:schemeClr val="tx2">
                            <a:lumMod val="75000"/>
                          </a:schemeClr>
                        </a:solidFill>
                      </a:endParaRPr>
                    </a:p>
                    <a:p>
                      <a:endParaRPr lang="en-IN" sz="2000" dirty="0"/>
                    </a:p>
                  </a:txBody>
                  <a:tcPr/>
                </a:tc>
                <a:tc>
                  <a: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NIN-CNN based recognition engine used</a:t>
                      </a:r>
                      <a:endParaRPr lang="en-IN" sz="2000" dirty="0">
                        <a:solidFill>
                          <a:schemeClr val="tx2">
                            <a:lumMod val="75000"/>
                          </a:schemeClr>
                        </a:solidFill>
                      </a:endParaRPr>
                    </a:p>
                  </a:txBody>
                  <a:tcPr/>
                </a:tc>
                <a:tc>
                  <a:txBody>
                    <a:bodyPr/>
                    <a:lstStyle/>
                    <a:p>
                      <a:r>
                        <a:rPr lang="en-IN" sz="2000" dirty="0">
                          <a:solidFill>
                            <a:schemeClr val="tx2">
                              <a:lumMod val="75000"/>
                            </a:schemeClr>
                          </a:solidFill>
                        </a:rPr>
                        <a:t>Thumb as referance Object and can run without any external servers </a:t>
                      </a:r>
                    </a:p>
                  </a:txBody>
                  <a:tcPr/>
                </a:tc>
                <a:extLst>
                  <a:ext uri="{0D108BD9-81ED-4DB2-BD59-A6C34878D82A}">
                    <a16:rowId xmlns:a16="http://schemas.microsoft.com/office/drawing/2014/main" val="4262159192"/>
                  </a:ext>
                </a:extLst>
              </a:tr>
              <a:tr h="1284143">
                <a:tc>
                  <a:txBody>
                    <a:bodyPr/>
                    <a:lstStyle/>
                    <a:p>
                      <a:r>
                        <a:rPr lang="en-IN" dirty="0">
                          <a:solidFill>
                            <a:schemeClr val="tx2">
                              <a:lumMod val="75000"/>
                            </a:schemeClr>
                          </a:solidFill>
                        </a:rPr>
                        <a:t>2</a:t>
                      </a:r>
                    </a:p>
                  </a:txBody>
                  <a:tcPr/>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Image-Based Estimation of Real Food Size for Accurate Food Calorie Estimation </a:t>
                      </a:r>
                    </a:p>
                  </a:txBody>
                  <a:tcPr marL="109728" marR="109728" marT="48768" marB="48768"/>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An image-based calorie estimation system which detects multiple food items in an image</a:t>
                      </a:r>
                      <a:endParaRPr lang="en-US" sz="2000" u="none" strike="noStrike" cap="none" dirty="0">
                        <a:solidFill>
                          <a:schemeClr val="tx2">
                            <a:lumMod val="75000"/>
                          </a:schemeClr>
                        </a:solidFill>
                      </a:endParaRPr>
                    </a:p>
                  </a:txBody>
                  <a:tcPr marL="109728" marR="109728" marT="48768" marB="48768"/>
                </a:tc>
                <a:tc>
                  <a:txBody>
                    <a:bodyPr/>
                    <a:lstStyle/>
                    <a:p>
                      <a:pPr marL="0" marR="0" lvl="0" indent="0" algn="l" defTabSz="1044924"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rPr>
                        <a:t>Stereo mode supported device is required</a:t>
                      </a:r>
                      <a:endParaRPr lang="en-US" sz="2000" u="none" strike="noStrike" cap="none" dirty="0">
                        <a:solidFill>
                          <a:schemeClr val="tx2">
                            <a:lumMod val="75000"/>
                          </a:schemeClr>
                        </a:solidFill>
                      </a:endParaRPr>
                    </a:p>
                  </a:txBody>
                  <a:tcPr marL="109728" marR="109728" marT="48768" marB="48768"/>
                </a:tc>
                <a:tc>
                  <a:txBody>
                    <a:bodyPr/>
                    <a:lstStyle/>
                    <a:p>
                      <a:r>
                        <a:rPr lang="en-US" sz="2000" dirty="0">
                          <a:solidFill>
                            <a:schemeClr val="tx2">
                              <a:lumMod val="75000"/>
                            </a:schemeClr>
                          </a:solidFill>
                        </a:rPr>
                        <a:t>U-NET CNN based </a:t>
                      </a:r>
                    </a:p>
                    <a:p>
                      <a:r>
                        <a:rPr lang="en-US" sz="2000" dirty="0">
                          <a:solidFill>
                            <a:schemeClr val="tx2">
                              <a:lumMod val="75000"/>
                            </a:schemeClr>
                          </a:solidFill>
                        </a:rPr>
                        <a:t>Used for recognition</a:t>
                      </a:r>
                      <a:endParaRPr lang="en-IN" sz="2000" dirty="0">
                        <a:solidFill>
                          <a:schemeClr val="tx2">
                            <a:lumMod val="75000"/>
                          </a:schemeClr>
                        </a:solidFill>
                      </a:endParaRPr>
                    </a:p>
                  </a:txBody>
                  <a:tcPr marL="109728" marR="109728" marT="48768" marB="48768"/>
                </a:tc>
                <a:tc>
                  <a:txBody>
                    <a:bodyPr/>
                    <a:lstStyle/>
                    <a:p>
                      <a:r>
                        <a:rPr lang="en-IN" sz="2000" dirty="0">
                          <a:solidFill>
                            <a:schemeClr val="tx2">
                              <a:lumMod val="75000"/>
                            </a:schemeClr>
                          </a:solidFill>
                        </a:rPr>
                        <a:t>YOLO (CNN) algo and OpenCV image processing techniques is used </a:t>
                      </a:r>
                    </a:p>
                  </a:txBody>
                  <a:tcPr marL="109728" marR="109728" marT="48768" marB="48768"/>
                </a:tc>
                <a:extLst>
                  <a:ext uri="{0D108BD9-81ED-4DB2-BD59-A6C34878D82A}">
                    <a16:rowId xmlns:a16="http://schemas.microsoft.com/office/drawing/2014/main" val="3484875754"/>
                  </a:ext>
                </a:extLst>
              </a:tr>
              <a:tr h="1284143">
                <a:tc>
                  <a:txBody>
                    <a:bodyPr/>
                    <a:lstStyle/>
                    <a:p>
                      <a:r>
                        <a:rPr lang="en-IN" dirty="0">
                          <a:solidFill>
                            <a:schemeClr val="tx2">
                              <a:lumMod val="75000"/>
                            </a:schemeClr>
                          </a:solidFill>
                        </a:rPr>
                        <a:t>3</a:t>
                      </a:r>
                    </a:p>
                  </a:txBody>
                  <a:tcPr/>
                </a:tc>
                <a:tc>
                  <a:txBody>
                    <a:bodyPr/>
                    <a:lstStyle/>
                    <a:p>
                      <a:r>
                        <a:rPr lang="en-IN" sz="2000" dirty="0">
                          <a:solidFill>
                            <a:schemeClr val="tx2">
                              <a:lumMod val="75000"/>
                            </a:schemeClr>
                          </a:solidFill>
                        </a:rPr>
                        <a:t>Calorie estimation using deep learning techniques </a:t>
                      </a:r>
                    </a:p>
                  </a:txBody>
                  <a:tcPr/>
                </a:tc>
                <a:tc>
                  <a:txBody>
                    <a:bodyPr/>
                    <a:lstStyle/>
                    <a:p>
                      <a:r>
                        <a:rPr lang="en-IN" sz="2000" dirty="0">
                          <a:solidFill>
                            <a:schemeClr val="tx2">
                              <a:lumMod val="75000"/>
                            </a:schemeClr>
                          </a:solidFill>
                        </a:rPr>
                        <a:t>An Images based system to estimate calories </a:t>
                      </a:r>
                    </a:p>
                  </a:txBody>
                  <a:tcPr/>
                </a:tc>
                <a:tc>
                  <a:txBody>
                    <a:bodyPr/>
                    <a:lstStyle/>
                    <a:p>
                      <a:r>
                        <a:rPr lang="en-US" sz="2000" dirty="0">
                          <a:solidFill>
                            <a:schemeClr val="tx2">
                              <a:lumMod val="75000"/>
                            </a:schemeClr>
                          </a:solidFill>
                        </a:rPr>
                        <a:t>Uses coin as </a:t>
                      </a:r>
                      <a:r>
                        <a:rPr lang="en-IN" sz="2000" dirty="0">
                          <a:solidFill>
                            <a:schemeClr val="tx2">
                              <a:lumMod val="75000"/>
                            </a:schemeClr>
                          </a:solidFill>
                        </a:rPr>
                        <a:t>predefined object </a:t>
                      </a:r>
                    </a:p>
                  </a:txBody>
                  <a:tcPr/>
                </a:tc>
                <a:tc>
                  <a:txBody>
                    <a:bodyPr/>
                    <a:lstStyle/>
                    <a:p>
                      <a:r>
                        <a:rPr lang="en-IN" sz="2000" dirty="0">
                          <a:solidFill>
                            <a:schemeClr val="tx2">
                              <a:lumMod val="75000"/>
                            </a:schemeClr>
                          </a:solidFill>
                        </a:rPr>
                        <a:t>Used R-CNN</a:t>
                      </a:r>
                    </a:p>
                  </a:txBody>
                  <a:tcPr/>
                </a:tc>
                <a:tc>
                  <a:txBody>
                    <a:bodyPr/>
                    <a:lstStyle/>
                    <a:p>
                      <a:r>
                        <a:rPr lang="en-IN" sz="2000" dirty="0">
                          <a:solidFill>
                            <a:schemeClr val="tx2">
                              <a:lumMod val="75000"/>
                            </a:schemeClr>
                          </a:solidFill>
                        </a:rPr>
                        <a:t>Referance object is Thumb and CNN with max pooling layers used </a:t>
                      </a:r>
                    </a:p>
                  </a:txBody>
                  <a:tcPr/>
                </a:tc>
                <a:extLst>
                  <a:ext uri="{0D108BD9-81ED-4DB2-BD59-A6C34878D82A}">
                    <a16:rowId xmlns:a16="http://schemas.microsoft.com/office/drawing/2014/main" val="3441379347"/>
                  </a:ext>
                </a:extLst>
              </a:tr>
              <a:tr h="1284143">
                <a:tc>
                  <a:txBody>
                    <a:bodyPr/>
                    <a:lstStyle/>
                    <a:p>
                      <a:r>
                        <a:rPr lang="en-IN" dirty="0">
                          <a:solidFill>
                            <a:schemeClr val="tx2">
                              <a:lumMod val="75000"/>
                            </a:schemeClr>
                          </a:solidFill>
                        </a:rPr>
                        <a:t>4</a:t>
                      </a:r>
                    </a:p>
                  </a:txBody>
                  <a:tcPr/>
                </a:tc>
                <a:tc>
                  <a:txBody>
                    <a:bodyPr/>
                    <a:lstStyle/>
                    <a:p>
                      <a:r>
                        <a:rPr lang="en-IN" sz="2000" dirty="0">
                          <a:solidFill>
                            <a:schemeClr val="tx2">
                              <a:lumMod val="75000"/>
                            </a:schemeClr>
                          </a:solidFill>
                        </a:rPr>
                        <a:t>Calorie-estimation-from-food images-openCV May 2016</a:t>
                      </a:r>
                    </a:p>
                  </a:txBody>
                  <a:tcPr/>
                </a:tc>
                <a:tc>
                  <a:txBody>
                    <a:bodyPr/>
                    <a:lstStyle/>
                    <a:p>
                      <a:r>
                        <a:rPr lang="en-IN" sz="2000" dirty="0">
                          <a:solidFill>
                            <a:schemeClr val="tx2">
                              <a:lumMod val="75000"/>
                            </a:schemeClr>
                          </a:solidFill>
                        </a:rPr>
                        <a:t>Can Predict for Single food item at a time </a:t>
                      </a:r>
                    </a:p>
                  </a:txBody>
                  <a:tcPr/>
                </a:tc>
                <a:tc>
                  <a:txBody>
                    <a:bodyPr/>
                    <a:lstStyle/>
                    <a:p>
                      <a:r>
                        <a:rPr lang="en-IN" sz="2000" dirty="0">
                          <a:solidFill>
                            <a:schemeClr val="tx2">
                              <a:lumMod val="75000"/>
                            </a:schemeClr>
                          </a:solidFill>
                        </a:rPr>
                        <a:t>They used too much filters which increases time</a:t>
                      </a:r>
                    </a:p>
                  </a:txBody>
                  <a:tcPr/>
                </a:tc>
                <a:tc>
                  <a:txBody>
                    <a:bodyPr/>
                    <a:lstStyle/>
                    <a:p>
                      <a:r>
                        <a:rPr lang="en-IN" sz="2000" dirty="0">
                          <a:solidFill>
                            <a:schemeClr val="tx2">
                              <a:lumMod val="75000"/>
                            </a:schemeClr>
                          </a:solidFill>
                        </a:rPr>
                        <a:t>Uses SVM  </a:t>
                      </a:r>
                    </a:p>
                  </a:txBody>
                  <a:tcPr/>
                </a:tc>
                <a:tc>
                  <a:txBody>
                    <a:bodyPr/>
                    <a:lstStyle/>
                    <a:p>
                      <a:r>
                        <a:rPr lang="en-IN" sz="2000" dirty="0">
                          <a:solidFill>
                            <a:schemeClr val="tx2">
                              <a:lumMod val="75000"/>
                            </a:schemeClr>
                          </a:solidFill>
                        </a:rPr>
                        <a:t>We used YOLO (CNN based) system for Object Detection and recognition </a:t>
                      </a:r>
                    </a:p>
                  </a:txBody>
                  <a:tcPr/>
                </a:tc>
                <a:extLst>
                  <a:ext uri="{0D108BD9-81ED-4DB2-BD59-A6C34878D82A}">
                    <a16:rowId xmlns:a16="http://schemas.microsoft.com/office/drawing/2014/main" val="1313786420"/>
                  </a:ext>
                </a:extLst>
              </a:tr>
              <a:tr h="1284143">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36405097"/>
                  </a:ext>
                </a:extLst>
              </a:tr>
            </a:tbl>
          </a:graphicData>
        </a:graphic>
      </p:graphicFrame>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1600" advTm="3671">
        <p14:prism isInverted="1"/>
      </p:transition>
    </mc:Choice>
    <mc:Fallback xmlns="">
      <p:transition spd="slow" advTm="36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sz="7200" dirty="0">
                <a:latin typeface="Georgia" pitchFamily="18" charset="0"/>
              </a:rPr>
              <a:t>SYSTEM </a:t>
            </a:r>
            <a:r>
              <a:rPr lang="en-US" sz="7200" dirty="0">
                <a:solidFill>
                  <a:schemeClr val="accent1"/>
                </a:solidFill>
                <a:latin typeface="Georgia" pitchFamily="18" charset="0"/>
              </a:rPr>
              <a:t>ARCHITECTURE</a:t>
            </a:r>
          </a:p>
        </p:txBody>
      </p:sp>
      <p:sp>
        <p:nvSpPr>
          <p:cNvPr id="4" name="スライド番号プレースホルダー 3"/>
          <p:cNvSpPr>
            <a:spLocks noGrp="1"/>
          </p:cNvSpPr>
          <p:nvPr>
            <p:ph type="sldNum" sz="quarter" idx="12"/>
          </p:nvPr>
        </p:nvSpPr>
        <p:spPr/>
        <p:txBody>
          <a:bodyPr/>
          <a:lstStyle/>
          <a:p>
            <a:r>
              <a:rPr lang="en-US" dirty="0"/>
              <a:t>7</a:t>
            </a:r>
          </a:p>
        </p:txBody>
      </p:sp>
      <p:sp>
        <p:nvSpPr>
          <p:cNvPr id="18" name="テキスト プレースホルダー 17"/>
          <p:cNvSpPr>
            <a:spLocks noGrp="1"/>
          </p:cNvSpPr>
          <p:nvPr>
            <p:ph type="body" sz="quarter" idx="15"/>
          </p:nvPr>
        </p:nvSpPr>
        <p:spPr>
          <a:xfrm>
            <a:off x="8279110" y="2407196"/>
            <a:ext cx="9001000" cy="1260140"/>
          </a:xfrm>
        </p:spPr>
        <p:txBody>
          <a:bodyPr/>
          <a:lstStyle/>
          <a:p>
            <a:r>
              <a:rPr lang="en-IN" dirty="0"/>
              <a:t>TAKE IMAGE OF FOOD ITEM</a:t>
            </a:r>
            <a:endParaRPr lang="en-US" dirty="0"/>
          </a:p>
        </p:txBody>
      </p:sp>
      <p:pic>
        <p:nvPicPr>
          <p:cNvPr id="29" name="図プレースホルダー 28"/>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40"/>
          </p:nvPr>
        </p:nvSpPr>
        <p:spPr/>
        <p:txBody>
          <a:bodyPr/>
          <a:lstStyle/>
          <a:p>
            <a:r>
              <a:rPr lang="en-IN" dirty="0"/>
              <a:t>DETECTION OF FOOD ITEMS </a:t>
            </a:r>
          </a:p>
        </p:txBody>
      </p:sp>
      <p:pic>
        <p:nvPicPr>
          <p:cNvPr id="30" name="図プレースホルダー 29"/>
          <p:cNvPicPr>
            <a:picLocks noGrp="1" noChangeAspect="1"/>
          </p:cNvPicPr>
          <p:nvPr>
            <p:ph type="pic" sz="quarter" idx="41"/>
          </p:nvPr>
        </p:nvPicPr>
        <p:blipFill>
          <a:blip r:embed="rId3" cstate="print">
            <a:extLst>
              <a:ext uri="{28A0092B-C50C-407E-A947-70E740481C1C}">
                <a14:useLocalDpi xmlns:a14="http://schemas.microsoft.com/office/drawing/2010/main" val="0"/>
              </a:ext>
            </a:extLst>
          </a:blip>
          <a:srcRect/>
          <a:stretch>
            <a:fillRect/>
          </a:stretch>
        </p:blipFill>
        <p:spPr/>
      </p:pic>
      <p:sp>
        <p:nvSpPr>
          <p:cNvPr id="23" name="テキスト プレースホルダー 22"/>
          <p:cNvSpPr>
            <a:spLocks noGrp="1"/>
          </p:cNvSpPr>
          <p:nvPr>
            <p:ph type="body" sz="quarter" idx="42"/>
          </p:nvPr>
        </p:nvSpPr>
        <p:spPr/>
        <p:txBody>
          <a:bodyPr/>
          <a:lstStyle/>
          <a:p>
            <a:r>
              <a:rPr lang="en-IN" dirty="0"/>
              <a:t>SEGMENTATION OF FOOD ITEMS AND PREREGISTERED REFERENCE OBJECT</a:t>
            </a:r>
          </a:p>
        </p:txBody>
      </p:sp>
      <p:pic>
        <p:nvPicPr>
          <p:cNvPr id="31" name="図プレースホルダー 30"/>
          <p:cNvPicPr>
            <a:picLocks noGrp="1" noChangeAspect="1"/>
          </p:cNvPicPr>
          <p:nvPr>
            <p:ph type="pic" sz="quarter" idx="43"/>
          </p:nvPr>
        </p:nvPicPr>
        <p:blipFill>
          <a:blip r:embed="rId4" cstate="print">
            <a:extLst>
              <a:ext uri="{28A0092B-C50C-407E-A947-70E740481C1C}">
                <a14:useLocalDpi xmlns:a14="http://schemas.microsoft.com/office/drawing/2010/main" val="0"/>
              </a:ext>
            </a:extLst>
          </a:blip>
          <a:srcRect/>
          <a:stretch>
            <a:fillRect/>
          </a:stretch>
        </p:blipFill>
        <p:spPr/>
      </p:pic>
      <p:sp>
        <p:nvSpPr>
          <p:cNvPr id="25" name="テキスト プレースホルダー 24"/>
          <p:cNvSpPr>
            <a:spLocks noGrp="1"/>
          </p:cNvSpPr>
          <p:nvPr>
            <p:ph type="body" sz="quarter" idx="44"/>
          </p:nvPr>
        </p:nvSpPr>
        <p:spPr/>
        <p:txBody>
          <a:bodyPr/>
          <a:lstStyle/>
          <a:p>
            <a:r>
              <a:rPr lang="en-IN" dirty="0"/>
              <a:t>CALCULATE FOOD CALORIE FROM THEIR SIZE</a:t>
            </a:r>
            <a:endParaRPr lang="en-US" dirty="0"/>
          </a:p>
        </p:txBody>
      </p:sp>
      <p:pic>
        <p:nvPicPr>
          <p:cNvPr id="32" name="図プレースホルダー 31"/>
          <p:cNvPicPr>
            <a:picLocks noGrp="1" noChangeAspect="1"/>
          </p:cNvPicPr>
          <p:nvPr>
            <p:ph type="pic" sz="quarter" idx="45"/>
          </p:nvPr>
        </p:nvPicPr>
        <p:blipFill>
          <a:blip r:embed="rId5" cstate="print">
            <a:extLst>
              <a:ext uri="{28A0092B-C50C-407E-A947-70E740481C1C}">
                <a14:useLocalDpi xmlns:a14="http://schemas.microsoft.com/office/drawing/2010/main" val="0"/>
              </a:ext>
            </a:extLst>
          </a:blip>
          <a:srcRect/>
          <a:stretch>
            <a:fillRect/>
          </a:stretch>
        </p:blipFill>
        <p:spPr>
          <a:xfrm>
            <a:off x="7357256" y="8429648"/>
            <a:ext cx="576065" cy="576065"/>
          </a:xfrm>
        </p:spPr>
      </p:pic>
      <p:pic>
        <p:nvPicPr>
          <p:cNvPr id="33" name="図プレースホルダー 32"/>
          <p:cNvPicPr>
            <a:picLocks noGrp="1" noChangeAspect="1"/>
          </p:cNvPicPr>
          <p:nvPr>
            <p:ph type="pic" sz="quarter" idx="47"/>
          </p:nvPr>
        </p:nvPicPr>
        <p:blipFill>
          <a:blip r:embed="rId6" cstate="print">
            <a:extLst>
              <a:ext uri="{28A0092B-C50C-407E-A947-70E740481C1C}">
                <a14:useLocalDpi xmlns:a14="http://schemas.microsoft.com/office/drawing/2010/main" val="0"/>
              </a:ext>
            </a:extLst>
          </a:blip>
          <a:srcRect/>
          <a:stretch>
            <a:fillRect/>
          </a:stretch>
        </p:blipFill>
        <p:spPr>
          <a:xfrm>
            <a:off x="7357256" y="6929450"/>
            <a:ext cx="576065" cy="576065"/>
          </a:xfrm>
        </p:spPr>
      </p:pic>
      <p:sp>
        <p:nvSpPr>
          <p:cNvPr id="22" name="Text Placeholder 21"/>
          <p:cNvSpPr>
            <a:spLocks noGrp="1"/>
          </p:cNvSpPr>
          <p:nvPr>
            <p:ph type="body" sz="quarter" idx="46"/>
          </p:nvPr>
        </p:nvSpPr>
        <p:spPr/>
        <p:txBody>
          <a:bodyPr/>
          <a:lstStyle/>
          <a:p>
            <a:r>
              <a:rPr lang="en-IN" dirty="0"/>
              <a:t>DISPLAY CALORIES CALCULATED</a:t>
            </a:r>
            <a:endParaRPr lang="en-US" dirty="0"/>
          </a:p>
          <a:p>
            <a:endParaRPr lang="en-US" dirty="0"/>
          </a:p>
        </p:txBody>
      </p:sp>
    </p:spTree>
    <p:extLst>
      <p:ext uri="{BB962C8B-B14F-4D97-AF65-F5344CB8AC3E}">
        <p14:creationId xmlns:p14="http://schemas.microsoft.com/office/powerpoint/2010/main" val="4208688512"/>
      </p:ext>
    </p:extLst>
  </p:cSld>
  <p:clrMapOvr>
    <a:masterClrMapping/>
  </p:clrMapOvr>
  <p:transition spd="slow" advTm="699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749E-381A-4FB6-93F2-F588355BFA46}"/>
              </a:ext>
            </a:extLst>
          </p:cNvPr>
          <p:cNvSpPr>
            <a:spLocks noGrp="1"/>
          </p:cNvSpPr>
          <p:nvPr>
            <p:ph type="title"/>
          </p:nvPr>
        </p:nvSpPr>
        <p:spPr>
          <a:xfrm>
            <a:off x="988517" y="1084762"/>
            <a:ext cx="16345816" cy="1034401"/>
          </a:xfrm>
        </p:spPr>
        <p:txBody>
          <a:bodyPr/>
          <a:lstStyle/>
          <a:p>
            <a:r>
              <a:rPr lang="en-IN" sz="7200" dirty="0">
                <a:latin typeface="Georgia" pitchFamily="18" charset="0"/>
              </a:rPr>
              <a:t>Block Diagram</a:t>
            </a:r>
          </a:p>
        </p:txBody>
      </p:sp>
      <p:sp>
        <p:nvSpPr>
          <p:cNvPr id="3" name="Slide Number Placeholder 2">
            <a:extLst>
              <a:ext uri="{FF2B5EF4-FFF2-40B4-BE49-F238E27FC236}">
                <a16:creationId xmlns:a16="http://schemas.microsoft.com/office/drawing/2014/main" id="{9D5B0260-B95D-4D57-AED0-4F7EADD7442E}"/>
              </a:ext>
            </a:extLst>
          </p:cNvPr>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Footer Placeholder 3">
            <a:extLst>
              <a:ext uri="{FF2B5EF4-FFF2-40B4-BE49-F238E27FC236}">
                <a16:creationId xmlns:a16="http://schemas.microsoft.com/office/drawing/2014/main" id="{122921EA-3AA1-4F18-9682-619D8027491E}"/>
              </a:ext>
            </a:extLst>
          </p:cNvPr>
          <p:cNvSpPr>
            <a:spLocks noGrp="1"/>
          </p:cNvSpPr>
          <p:nvPr>
            <p:ph type="ftr" sz="quarter" idx="3"/>
          </p:nvPr>
        </p:nvSpPr>
        <p:spPr/>
        <p:txBody>
          <a:bodyPr/>
          <a:lstStyle/>
          <a:p>
            <a:endParaRPr lang="en-US" dirty="0"/>
          </a:p>
        </p:txBody>
      </p:sp>
      <p:sp>
        <p:nvSpPr>
          <p:cNvPr id="16" name="Rectangle 15">
            <a:extLst>
              <a:ext uri="{FF2B5EF4-FFF2-40B4-BE49-F238E27FC236}">
                <a16:creationId xmlns:a16="http://schemas.microsoft.com/office/drawing/2014/main" id="{C5FDD597-9228-4203-9CB5-2E32EA22750D}"/>
              </a:ext>
            </a:extLst>
          </p:cNvPr>
          <p:cNvSpPr/>
          <p:nvPr/>
        </p:nvSpPr>
        <p:spPr>
          <a:xfrm>
            <a:off x="1408311"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solidFill>
                  <a:srgbClr val="000000"/>
                </a:solidFill>
              </a:rPr>
              <a:t>Acquisition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dirty="0">
                <a:solidFill>
                  <a:srgbClr val="000000"/>
                </a:solidFill>
              </a:rPr>
              <a:t>Input</a:t>
            </a:r>
          </a:p>
        </p:txBody>
      </p:sp>
      <p:sp>
        <p:nvSpPr>
          <p:cNvPr id="18" name="Rectangle 17">
            <a:extLst>
              <a:ext uri="{FF2B5EF4-FFF2-40B4-BE49-F238E27FC236}">
                <a16:creationId xmlns:a16="http://schemas.microsoft.com/office/drawing/2014/main" id="{5022CE81-6FFD-419E-865B-BD1668CB6A1C}"/>
              </a:ext>
            </a:extLst>
          </p:cNvPr>
          <p:cNvSpPr/>
          <p:nvPr/>
        </p:nvSpPr>
        <p:spPr>
          <a:xfrm>
            <a:off x="5343550" y="3494336"/>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0000"/>
              </a:solidFill>
            </a:endParaRPr>
          </a:p>
          <a:p>
            <a:pPr algn="ctr"/>
            <a:r>
              <a:rPr lang="en-US" sz="2700" dirty="0">
                <a:solidFill>
                  <a:srgbClr val="000000"/>
                </a:solidFill>
              </a:rPr>
              <a:t>Object Localization,</a:t>
            </a:r>
          </a:p>
          <a:p>
            <a:pPr algn="ctr"/>
            <a:r>
              <a:rPr lang="en-US" sz="2700" dirty="0">
                <a:solidFill>
                  <a:srgbClr val="000000"/>
                </a:solidFill>
              </a:rPr>
              <a:t>Classification</a:t>
            </a:r>
          </a:p>
          <a:p>
            <a:pPr algn="ctr"/>
            <a:r>
              <a:rPr lang="en-US" sz="2700" dirty="0">
                <a:solidFill>
                  <a:srgbClr val="000000"/>
                </a:solidFill>
              </a:rPr>
              <a:t>And Segmentation</a:t>
            </a:r>
            <a:endParaRPr lang="en-IN" sz="2700"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a:solidFill>
                  <a:srgbClr val="000000"/>
                </a:solidFill>
              </a:rPr>
              <a:t>Food image with Reference Object is Segmented &amp; Classified  </a:t>
            </a:r>
          </a:p>
          <a:p>
            <a:pPr algn="ctr"/>
            <a:endParaRPr lang="en-IN" dirty="0">
              <a:solidFill>
                <a:srgbClr val="000000"/>
              </a:solidFill>
            </a:endParaRPr>
          </a:p>
        </p:txBody>
      </p:sp>
      <p:sp>
        <p:nvSpPr>
          <p:cNvPr id="19" name="Rectangle 18">
            <a:extLst>
              <a:ext uri="{FF2B5EF4-FFF2-40B4-BE49-F238E27FC236}">
                <a16:creationId xmlns:a16="http://schemas.microsoft.com/office/drawing/2014/main" id="{6D099FF0-ED3B-4F84-81E9-F9FE3A9DB90D}"/>
              </a:ext>
            </a:extLst>
          </p:cNvPr>
          <p:cNvSpPr/>
          <p:nvPr/>
        </p:nvSpPr>
        <p:spPr>
          <a:xfrm>
            <a:off x="9403618"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0000"/>
              </a:solidFill>
            </a:endParaRPr>
          </a:p>
          <a:p>
            <a:pPr algn="ctr"/>
            <a:r>
              <a:rPr lang="en-US" dirty="0">
                <a:solidFill>
                  <a:srgbClr val="000000"/>
                </a:solidFill>
              </a:rPr>
              <a:t>Weight Approximation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err="1">
                <a:solidFill>
                  <a:srgbClr val="000000"/>
                </a:solidFill>
              </a:rPr>
              <a:t>Food_approx_weightValue_pixel_per_inch_sq_value</a:t>
            </a:r>
            <a:r>
              <a:rPr lang="en-IN" sz="2000" dirty="0">
                <a:solidFill>
                  <a:srgbClr val="000000"/>
                </a:solidFill>
              </a:rPr>
              <a:t> </a:t>
            </a:r>
          </a:p>
          <a:p>
            <a:pPr algn="ctr"/>
            <a:endParaRPr lang="en-IN" dirty="0">
              <a:solidFill>
                <a:srgbClr val="000000"/>
              </a:solidFill>
            </a:endParaRPr>
          </a:p>
        </p:txBody>
      </p:sp>
      <p:sp>
        <p:nvSpPr>
          <p:cNvPr id="20" name="Rectangle 19">
            <a:extLst>
              <a:ext uri="{FF2B5EF4-FFF2-40B4-BE49-F238E27FC236}">
                <a16:creationId xmlns:a16="http://schemas.microsoft.com/office/drawing/2014/main" id="{EB00E711-AB56-4E9E-85F3-77ED6F8A3707}"/>
              </a:ext>
            </a:extLst>
          </p:cNvPr>
          <p:cNvSpPr/>
          <p:nvPr/>
        </p:nvSpPr>
        <p:spPr>
          <a:xfrm>
            <a:off x="13463686" y="3512468"/>
            <a:ext cx="3168352" cy="45365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200" dirty="0">
              <a:solidFill>
                <a:srgbClr val="000000"/>
              </a:solidFill>
            </a:endParaRPr>
          </a:p>
          <a:p>
            <a:pPr algn="ctr"/>
            <a:endParaRPr lang="en-IN" dirty="0">
              <a:solidFill>
                <a:srgbClr val="000000"/>
              </a:solidFill>
            </a:endParaRPr>
          </a:p>
          <a:p>
            <a:pPr algn="ctr"/>
            <a:r>
              <a:rPr lang="en-IN" sz="3200" dirty="0">
                <a:solidFill>
                  <a:srgbClr val="000000"/>
                </a:solidFill>
              </a:rPr>
              <a:t>Calorie Estimation</a:t>
            </a: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endParaRPr lang="en-IN" dirty="0">
              <a:solidFill>
                <a:srgbClr val="000000"/>
              </a:solidFill>
            </a:endParaRPr>
          </a:p>
          <a:p>
            <a:pPr algn="ctr"/>
            <a:r>
              <a:rPr lang="en-IN" sz="2000" dirty="0">
                <a:solidFill>
                  <a:srgbClr val="000000"/>
                </a:solidFill>
              </a:rPr>
              <a:t>Food Items present in Image, Estimated calorie Content</a:t>
            </a:r>
          </a:p>
          <a:p>
            <a:pPr algn="ctr"/>
            <a:endParaRPr lang="en-IN" dirty="0">
              <a:solidFill>
                <a:srgbClr val="000000"/>
              </a:solidFill>
            </a:endParaRPr>
          </a:p>
          <a:p>
            <a:pPr algn="ctr"/>
            <a:endParaRPr lang="en-IN" dirty="0">
              <a:solidFill>
                <a:srgbClr val="000000"/>
              </a:solidFill>
            </a:endParaRPr>
          </a:p>
        </p:txBody>
      </p:sp>
      <p:sp>
        <p:nvSpPr>
          <p:cNvPr id="22" name="Flowchart: Connector 21">
            <a:extLst>
              <a:ext uri="{FF2B5EF4-FFF2-40B4-BE49-F238E27FC236}">
                <a16:creationId xmlns:a16="http://schemas.microsoft.com/office/drawing/2014/main" id="{DD8A52C2-2F39-4B51-9438-988221E359C5}"/>
              </a:ext>
            </a:extLst>
          </p:cNvPr>
          <p:cNvSpPr/>
          <p:nvPr/>
        </p:nvSpPr>
        <p:spPr>
          <a:xfrm>
            <a:off x="15877603" y="5194299"/>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dirty="0">
                <a:solidFill>
                  <a:srgbClr val="FF0000"/>
                </a:solidFill>
              </a:rPr>
              <a:t>Estimated calorie Content</a:t>
            </a:r>
          </a:p>
        </p:txBody>
      </p:sp>
      <p:sp>
        <p:nvSpPr>
          <p:cNvPr id="24" name="Flowchart: Connector 23">
            <a:extLst>
              <a:ext uri="{FF2B5EF4-FFF2-40B4-BE49-F238E27FC236}">
                <a16:creationId xmlns:a16="http://schemas.microsoft.com/office/drawing/2014/main" id="{25F7C9B9-0915-4939-AC8A-92ECB186A947}"/>
              </a:ext>
            </a:extLst>
          </p:cNvPr>
          <p:cNvSpPr/>
          <p:nvPr/>
        </p:nvSpPr>
        <p:spPr>
          <a:xfrm>
            <a:off x="8151862" y="5194423"/>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500" dirty="0">
                <a:solidFill>
                  <a:srgbClr val="000000"/>
                </a:solidFill>
              </a:rPr>
              <a:t>Food Items Classified</a:t>
            </a:r>
          </a:p>
        </p:txBody>
      </p:sp>
      <p:sp>
        <p:nvSpPr>
          <p:cNvPr id="25" name="Flowchart: Connector 24">
            <a:extLst>
              <a:ext uri="{FF2B5EF4-FFF2-40B4-BE49-F238E27FC236}">
                <a16:creationId xmlns:a16="http://schemas.microsoft.com/office/drawing/2014/main" id="{ABF6A1F6-D166-471E-BD54-3177EE441215}"/>
              </a:ext>
            </a:extLst>
          </p:cNvPr>
          <p:cNvSpPr/>
          <p:nvPr/>
        </p:nvSpPr>
        <p:spPr>
          <a:xfrm>
            <a:off x="12311558" y="5194423"/>
            <a:ext cx="1440160" cy="1368028"/>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dirty="0" err="1">
                <a:solidFill>
                  <a:srgbClr val="FF0000"/>
                </a:solidFill>
              </a:rPr>
              <a:t>Approxi</a:t>
            </a:r>
            <a:r>
              <a:rPr lang="en-IN" sz="1600" dirty="0">
                <a:solidFill>
                  <a:srgbClr val="FF0000"/>
                </a:solidFill>
              </a:rPr>
              <a:t>-mate</a:t>
            </a:r>
          </a:p>
          <a:p>
            <a:pPr algn="ctr"/>
            <a:r>
              <a:rPr lang="en-IN" sz="1600" dirty="0">
                <a:solidFill>
                  <a:srgbClr val="FF0000"/>
                </a:solidFill>
              </a:rPr>
              <a:t>Weights</a:t>
            </a:r>
          </a:p>
        </p:txBody>
      </p:sp>
      <p:sp>
        <p:nvSpPr>
          <p:cNvPr id="26" name="Arrow: Chevron 25">
            <a:extLst>
              <a:ext uri="{FF2B5EF4-FFF2-40B4-BE49-F238E27FC236}">
                <a16:creationId xmlns:a16="http://schemas.microsoft.com/office/drawing/2014/main" id="{AEB1EB33-ED64-4C0D-916E-193981680795}"/>
              </a:ext>
            </a:extLst>
          </p:cNvPr>
          <p:cNvSpPr/>
          <p:nvPr/>
        </p:nvSpPr>
        <p:spPr>
          <a:xfrm>
            <a:off x="3506446"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Arrow: Right 26">
            <a:extLst>
              <a:ext uri="{FF2B5EF4-FFF2-40B4-BE49-F238E27FC236}">
                <a16:creationId xmlns:a16="http://schemas.microsoft.com/office/drawing/2014/main" id="{2F88F73D-DF04-49D9-92E0-66514453C224}"/>
              </a:ext>
            </a:extLst>
          </p:cNvPr>
          <p:cNvSpPr/>
          <p:nvPr/>
        </p:nvSpPr>
        <p:spPr>
          <a:xfrm>
            <a:off x="2261425" y="5647556"/>
            <a:ext cx="1260700" cy="504056"/>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Chevron 27">
            <a:extLst>
              <a:ext uri="{FF2B5EF4-FFF2-40B4-BE49-F238E27FC236}">
                <a16:creationId xmlns:a16="http://schemas.microsoft.com/office/drawing/2014/main" id="{2FE12934-1FDE-4ED8-B82D-127F698C0B74}"/>
              </a:ext>
            </a:extLst>
          </p:cNvPr>
          <p:cNvSpPr/>
          <p:nvPr/>
        </p:nvSpPr>
        <p:spPr>
          <a:xfrm>
            <a:off x="7464828" y="5410323"/>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9" name="Arrow: Chevron 28">
            <a:extLst>
              <a:ext uri="{FF2B5EF4-FFF2-40B4-BE49-F238E27FC236}">
                <a16:creationId xmlns:a16="http://schemas.microsoft.com/office/drawing/2014/main" id="{B807AF20-94A1-4776-9E94-19F602C1183D}"/>
              </a:ext>
            </a:extLst>
          </p:cNvPr>
          <p:cNvSpPr/>
          <p:nvPr/>
        </p:nvSpPr>
        <p:spPr>
          <a:xfrm>
            <a:off x="11631358"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Arrow: Chevron 29">
            <a:extLst>
              <a:ext uri="{FF2B5EF4-FFF2-40B4-BE49-F238E27FC236}">
                <a16:creationId xmlns:a16="http://schemas.microsoft.com/office/drawing/2014/main" id="{ECEB098A-1BCB-4DF8-BA5F-A38850C9FF49}"/>
              </a:ext>
            </a:extLst>
          </p:cNvPr>
          <p:cNvSpPr/>
          <p:nvPr/>
        </p:nvSpPr>
        <p:spPr>
          <a:xfrm>
            <a:off x="15191878" y="5431532"/>
            <a:ext cx="579022" cy="936104"/>
          </a:xfrm>
          <a:prstGeom prst="chevron">
            <a:avLst/>
          </a:prstGeom>
          <a:solidFill>
            <a:srgbClr val="FFFFFF">
              <a:alpha val="10196"/>
            </a:srgbClr>
          </a:solidFill>
          <a:ln w="98425"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Flowchart: Connector 20">
            <a:extLst>
              <a:ext uri="{FF2B5EF4-FFF2-40B4-BE49-F238E27FC236}">
                <a16:creationId xmlns:a16="http://schemas.microsoft.com/office/drawing/2014/main" id="{4EAD0A03-D66F-4F22-A2D0-7A232C1B6B13}"/>
              </a:ext>
            </a:extLst>
          </p:cNvPr>
          <p:cNvSpPr/>
          <p:nvPr/>
        </p:nvSpPr>
        <p:spPr>
          <a:xfrm>
            <a:off x="641424" y="5194423"/>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500" dirty="0">
                <a:solidFill>
                  <a:srgbClr val="FF0000"/>
                </a:solidFill>
              </a:rPr>
              <a:t>Point and Shoot from Camera</a:t>
            </a:r>
          </a:p>
        </p:txBody>
      </p:sp>
      <p:sp>
        <p:nvSpPr>
          <p:cNvPr id="31" name="Flowchart: Connector 30">
            <a:extLst>
              <a:ext uri="{FF2B5EF4-FFF2-40B4-BE49-F238E27FC236}">
                <a16:creationId xmlns:a16="http://schemas.microsoft.com/office/drawing/2014/main" id="{0FD38540-D2C7-42EC-8620-805E1E7B960D}"/>
              </a:ext>
            </a:extLst>
          </p:cNvPr>
          <p:cNvSpPr/>
          <p:nvPr/>
        </p:nvSpPr>
        <p:spPr>
          <a:xfrm>
            <a:off x="4202862" y="5194299"/>
            <a:ext cx="1440160" cy="1368152"/>
          </a:xfrm>
          <a:prstGeom prst="flowChartConnecto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a:solidFill>
                  <a:srgbClr val="FF0000"/>
                </a:solidFill>
              </a:rPr>
              <a:t>Image</a:t>
            </a:r>
          </a:p>
        </p:txBody>
      </p:sp>
      <p:sp>
        <p:nvSpPr>
          <p:cNvPr id="32" name="Arrow: Right 31">
            <a:extLst>
              <a:ext uri="{FF2B5EF4-FFF2-40B4-BE49-F238E27FC236}">
                <a16:creationId xmlns:a16="http://schemas.microsoft.com/office/drawing/2014/main" id="{C77F9461-8EBA-4C91-BC82-25A75BA3A14B}"/>
              </a:ext>
            </a:extLst>
          </p:cNvPr>
          <p:cNvSpPr/>
          <p:nvPr/>
        </p:nvSpPr>
        <p:spPr>
          <a:xfrm>
            <a:off x="14012130" y="5626347"/>
            <a:ext cx="1260700" cy="504056"/>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1E60CAEB-BAB1-4E74-B46F-6AF5E9EB15CF}"/>
              </a:ext>
            </a:extLst>
          </p:cNvPr>
          <p:cNvSpPr/>
          <p:nvPr/>
        </p:nvSpPr>
        <p:spPr>
          <a:xfrm>
            <a:off x="5760415" y="5485538"/>
            <a:ext cx="1738175" cy="828092"/>
          </a:xfrm>
          <a:prstGeom prst="rightArrow">
            <a:avLst/>
          </a:prstGeom>
          <a:solidFill>
            <a:srgbClr val="FFFFFF">
              <a:alpha val="10196"/>
            </a:srgbClr>
          </a:solidFill>
          <a:ln w="98425" cmpd="thinThick">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00" dirty="0" err="1">
                <a:solidFill>
                  <a:srgbClr val="000000"/>
                </a:solidFill>
              </a:rPr>
              <a:t>YOLO,OpenCV</a:t>
            </a:r>
            <a:endParaRPr lang="en-IN" sz="1700" dirty="0">
              <a:solidFill>
                <a:srgbClr val="000000"/>
              </a:solidFill>
            </a:endParaRPr>
          </a:p>
        </p:txBody>
      </p:sp>
      <p:sp>
        <p:nvSpPr>
          <p:cNvPr id="36" name="Arrow: Right 35">
            <a:extLst>
              <a:ext uri="{FF2B5EF4-FFF2-40B4-BE49-F238E27FC236}">
                <a16:creationId xmlns:a16="http://schemas.microsoft.com/office/drawing/2014/main" id="{9333475C-56CA-4B4B-A65B-367CEA1C2A87}"/>
              </a:ext>
            </a:extLst>
          </p:cNvPr>
          <p:cNvSpPr/>
          <p:nvPr/>
        </p:nvSpPr>
        <p:spPr>
          <a:xfrm>
            <a:off x="9775789" y="5464329"/>
            <a:ext cx="1942118" cy="828092"/>
          </a:xfrm>
          <a:prstGeom prst="rightArrow">
            <a:avLst/>
          </a:prstGeom>
          <a:solidFill>
            <a:srgbClr val="FFFFFF">
              <a:alpha val="10196"/>
            </a:srgbClr>
          </a:solidFill>
          <a:ln w="98425" cmpd="thinThick">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0000"/>
                </a:solidFill>
              </a:rPr>
              <a:t>Object</a:t>
            </a:r>
          </a:p>
          <a:p>
            <a:pPr algn="ctr"/>
            <a:r>
              <a:rPr lang="en-IN" sz="2000" dirty="0">
                <a:solidFill>
                  <a:srgbClr val="000000"/>
                </a:solidFill>
              </a:rPr>
              <a:t> Referencing</a:t>
            </a:r>
          </a:p>
        </p:txBody>
      </p:sp>
    </p:spTree>
    <p:extLst>
      <p:ext uri="{BB962C8B-B14F-4D97-AF65-F5344CB8AC3E}">
        <p14:creationId xmlns:p14="http://schemas.microsoft.com/office/powerpoint/2010/main" val="1758996143"/>
      </p:ext>
    </p:extLst>
  </p:cSld>
  <p:clrMapOvr>
    <a:masterClrMapping/>
  </p:clrMapOvr>
  <mc:AlternateContent xmlns:mc="http://schemas.openxmlformats.org/markup-compatibility/2006" xmlns:p14="http://schemas.microsoft.com/office/powerpoint/2010/main">
    <mc:Choice Requires="p14">
      <p:transition spd="slow" p14:dur="2000" advTm="94876"/>
    </mc:Choice>
    <mc:Fallback xmlns="">
      <p:transition spd="slow" advTm="948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P spid="21" grpId="0" animBg="1"/>
      <p:bldP spid="31" grpId="0" animBg="1"/>
      <p:bldP spid="32" grpId="0" animBg="1"/>
      <p:bldP spid="34"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sz="7200" dirty="0">
                <a:solidFill>
                  <a:schemeClr val="accent1"/>
                </a:solidFill>
                <a:latin typeface="Georgia" pitchFamily="18" charset="0"/>
              </a:rPr>
              <a:t>ALGORITHM </a:t>
            </a:r>
            <a:r>
              <a:rPr lang="en-IN" sz="7200" dirty="0">
                <a:solidFill>
                  <a:schemeClr val="bg1"/>
                </a:solidFill>
                <a:latin typeface="Georgia" pitchFamily="18" charset="0"/>
              </a:rPr>
              <a:t>FLOWCHART</a:t>
            </a:r>
            <a:endParaRPr lang="en-US" sz="7200" dirty="0">
              <a:solidFill>
                <a:schemeClr val="bg1"/>
              </a:solidFill>
              <a:latin typeface="Georgia" pitchFamily="18"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8</a:t>
            </a:fld>
            <a:endParaRPr lang="en-US" dirty="0"/>
          </a:p>
        </p:txBody>
      </p:sp>
      <p:graphicFrame>
        <p:nvGraphicFramePr>
          <p:cNvPr id="2" name="Diagram 1"/>
          <p:cNvGraphicFramePr/>
          <p:nvPr/>
        </p:nvGraphicFramePr>
        <p:xfrm>
          <a:off x="678342" y="1327076"/>
          <a:ext cx="4896544" cy="7920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3D11FD2-1C70-4941-B5FD-2462CAC581AC}"/>
              </a:ext>
            </a:extLst>
          </p:cNvPr>
          <p:cNvPicPr>
            <a:picLocks noChangeAspect="1"/>
          </p:cNvPicPr>
          <p:nvPr/>
        </p:nvPicPr>
        <p:blipFill>
          <a:blip r:embed="rId8"/>
          <a:stretch>
            <a:fillRect/>
          </a:stretch>
        </p:blipFill>
        <p:spPr>
          <a:xfrm>
            <a:off x="6007300" y="1909240"/>
            <a:ext cx="3520745" cy="1135478"/>
          </a:xfrm>
          <a:prstGeom prst="rect">
            <a:avLst/>
          </a:prstGeom>
        </p:spPr>
      </p:pic>
      <p:pic>
        <p:nvPicPr>
          <p:cNvPr id="7" name="Picture 6">
            <a:extLst>
              <a:ext uri="{FF2B5EF4-FFF2-40B4-BE49-F238E27FC236}">
                <a16:creationId xmlns:a16="http://schemas.microsoft.com/office/drawing/2014/main" id="{12BE3205-1F6B-40DF-857E-356D98BD3610}"/>
              </a:ext>
            </a:extLst>
          </p:cNvPr>
          <p:cNvPicPr>
            <a:picLocks noChangeAspect="1"/>
          </p:cNvPicPr>
          <p:nvPr/>
        </p:nvPicPr>
        <p:blipFill>
          <a:blip r:embed="rId9"/>
          <a:stretch>
            <a:fillRect/>
          </a:stretch>
        </p:blipFill>
        <p:spPr>
          <a:xfrm>
            <a:off x="6000818" y="3189683"/>
            <a:ext cx="3513124" cy="1569856"/>
          </a:xfrm>
          <a:prstGeom prst="rect">
            <a:avLst/>
          </a:prstGeom>
        </p:spPr>
      </p:pic>
      <p:pic>
        <p:nvPicPr>
          <p:cNvPr id="9" name="Picture 8">
            <a:extLst>
              <a:ext uri="{FF2B5EF4-FFF2-40B4-BE49-F238E27FC236}">
                <a16:creationId xmlns:a16="http://schemas.microsoft.com/office/drawing/2014/main" id="{855AEEDB-75FB-40F3-B2D3-7579745F553B}"/>
              </a:ext>
            </a:extLst>
          </p:cNvPr>
          <p:cNvPicPr>
            <a:picLocks noChangeAspect="1"/>
          </p:cNvPicPr>
          <p:nvPr/>
        </p:nvPicPr>
        <p:blipFill>
          <a:blip r:embed="rId10"/>
          <a:stretch>
            <a:fillRect/>
          </a:stretch>
        </p:blipFill>
        <p:spPr>
          <a:xfrm>
            <a:off x="5994919" y="4904505"/>
            <a:ext cx="3596952" cy="883997"/>
          </a:xfrm>
          <a:prstGeom prst="rect">
            <a:avLst/>
          </a:prstGeom>
        </p:spPr>
      </p:pic>
      <p:pic>
        <p:nvPicPr>
          <p:cNvPr id="11" name="Picture 10">
            <a:extLst>
              <a:ext uri="{FF2B5EF4-FFF2-40B4-BE49-F238E27FC236}">
                <a16:creationId xmlns:a16="http://schemas.microsoft.com/office/drawing/2014/main" id="{A63C6483-7EB2-4871-B82E-5B23C169CBFA}"/>
              </a:ext>
            </a:extLst>
          </p:cNvPr>
          <p:cNvPicPr>
            <a:picLocks noChangeAspect="1"/>
          </p:cNvPicPr>
          <p:nvPr/>
        </p:nvPicPr>
        <p:blipFill>
          <a:blip r:embed="rId11"/>
          <a:stretch>
            <a:fillRect/>
          </a:stretch>
        </p:blipFill>
        <p:spPr>
          <a:xfrm>
            <a:off x="6007300" y="5777783"/>
            <a:ext cx="3535986" cy="739204"/>
          </a:xfrm>
          <a:prstGeom prst="rect">
            <a:avLst/>
          </a:prstGeom>
        </p:spPr>
      </p:pic>
      <p:pic>
        <p:nvPicPr>
          <p:cNvPr id="13" name="Picture 12">
            <a:extLst>
              <a:ext uri="{FF2B5EF4-FFF2-40B4-BE49-F238E27FC236}">
                <a16:creationId xmlns:a16="http://schemas.microsoft.com/office/drawing/2014/main" id="{F07EC05B-F626-45A4-B43C-F68A2ABD5701}"/>
              </a:ext>
            </a:extLst>
          </p:cNvPr>
          <p:cNvPicPr>
            <a:picLocks noChangeAspect="1"/>
          </p:cNvPicPr>
          <p:nvPr/>
        </p:nvPicPr>
        <p:blipFill>
          <a:blip r:embed="rId12"/>
          <a:stretch>
            <a:fillRect/>
          </a:stretch>
        </p:blipFill>
        <p:spPr>
          <a:xfrm>
            <a:off x="5959869" y="7187239"/>
            <a:ext cx="3513124" cy="922100"/>
          </a:xfrm>
          <a:prstGeom prst="rect">
            <a:avLst/>
          </a:prstGeom>
        </p:spPr>
      </p:pic>
      <p:cxnSp>
        <p:nvCxnSpPr>
          <p:cNvPr id="6" name="Straight Arrow Connector 5">
            <a:extLst>
              <a:ext uri="{FF2B5EF4-FFF2-40B4-BE49-F238E27FC236}">
                <a16:creationId xmlns:a16="http://schemas.microsoft.com/office/drawing/2014/main" id="{0F3C0A78-DF8F-41B8-A309-C6DFDC16377C}"/>
              </a:ext>
            </a:extLst>
          </p:cNvPr>
          <p:cNvCxnSpPr>
            <a:cxnSpLocks/>
          </p:cNvCxnSpPr>
          <p:nvPr/>
        </p:nvCxnSpPr>
        <p:spPr>
          <a:xfrm>
            <a:off x="7037854" y="6516560"/>
            <a:ext cx="360040" cy="7635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DDE40AD7-0431-4D3D-8AA4-C1E1836CA91F}"/>
              </a:ext>
            </a:extLst>
          </p:cNvPr>
          <p:cNvCxnSpPr/>
          <p:nvPr/>
        </p:nvCxnSpPr>
        <p:spPr>
          <a:xfrm flipH="1">
            <a:off x="8203148" y="6499115"/>
            <a:ext cx="144016" cy="6777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8" name="Picture 7">
            <a:extLst>
              <a:ext uri="{FF2B5EF4-FFF2-40B4-BE49-F238E27FC236}">
                <a16:creationId xmlns:a16="http://schemas.microsoft.com/office/drawing/2014/main" id="{519748B5-B24F-431D-9C3F-78C78AE371AB}"/>
              </a:ext>
            </a:extLst>
          </p:cNvPr>
          <p:cNvPicPr>
            <a:picLocks noChangeAspect="1"/>
          </p:cNvPicPr>
          <p:nvPr/>
        </p:nvPicPr>
        <p:blipFill>
          <a:blip r:embed="rId13"/>
          <a:stretch>
            <a:fillRect/>
          </a:stretch>
        </p:blipFill>
        <p:spPr>
          <a:xfrm>
            <a:off x="10401151" y="3172238"/>
            <a:ext cx="6930993" cy="3326877"/>
          </a:xfrm>
          <a:prstGeom prst="rect">
            <a:avLst/>
          </a:prstGeom>
        </p:spPr>
      </p:pic>
    </p:spTree>
    <p:extLst>
      <p:ext uri="{BB962C8B-B14F-4D97-AF65-F5344CB8AC3E}">
        <p14:creationId xmlns:p14="http://schemas.microsoft.com/office/powerpoint/2010/main" val="5873611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390C-0144-20A9-0C6C-833A22A4A623}"/>
              </a:ext>
            </a:extLst>
          </p:cNvPr>
          <p:cNvSpPr>
            <a:spLocks noGrp="1"/>
          </p:cNvSpPr>
          <p:nvPr>
            <p:ph type="title"/>
          </p:nvPr>
        </p:nvSpPr>
        <p:spPr/>
        <p:txBody>
          <a:bodyPr/>
          <a:lstStyle/>
          <a:p>
            <a:r>
              <a:rPr lang="en-US" dirty="0">
                <a:solidFill>
                  <a:schemeClr val="accent1"/>
                </a:solidFill>
                <a:latin typeface="Bebas Neue Regular" pitchFamily="50" charset="0"/>
              </a:rPr>
              <a:t>ALGORITHM </a:t>
            </a:r>
            <a:r>
              <a:rPr lang="en-US" dirty="0">
                <a:solidFill>
                  <a:schemeClr val="bg1"/>
                </a:solidFill>
                <a:latin typeface="Bebas Neue Regular" pitchFamily="50" charset="0"/>
              </a:rPr>
              <a:t>FLOW</a:t>
            </a:r>
            <a:endParaRPr lang="en-IN" dirty="0"/>
          </a:p>
        </p:txBody>
      </p:sp>
      <p:sp>
        <p:nvSpPr>
          <p:cNvPr id="3" name="Text Placeholder 2">
            <a:extLst>
              <a:ext uri="{FF2B5EF4-FFF2-40B4-BE49-F238E27FC236}">
                <a16:creationId xmlns:a16="http://schemas.microsoft.com/office/drawing/2014/main" id="{03B07C11-F374-E553-BC5F-64DA7AE7C14A}"/>
              </a:ext>
            </a:extLst>
          </p:cNvPr>
          <p:cNvSpPr>
            <a:spLocks noGrp="1"/>
          </p:cNvSpPr>
          <p:nvPr>
            <p:ph type="body" sz="quarter" idx="14"/>
          </p:nvPr>
        </p:nvSpPr>
        <p:spPr/>
        <p:txBody>
          <a:bodyPr/>
          <a:lstStyle/>
          <a:p>
            <a:r>
              <a:rPr lang="en-IN" dirty="0"/>
              <a:t>Deep Learning </a:t>
            </a:r>
          </a:p>
        </p:txBody>
      </p:sp>
      <p:sp>
        <p:nvSpPr>
          <p:cNvPr id="4" name="Text Placeholder 3">
            <a:extLst>
              <a:ext uri="{FF2B5EF4-FFF2-40B4-BE49-F238E27FC236}">
                <a16:creationId xmlns:a16="http://schemas.microsoft.com/office/drawing/2014/main" id="{E1F4C0D5-2009-58A9-1C84-61D0DB07F8CB}"/>
              </a:ext>
            </a:extLst>
          </p:cNvPr>
          <p:cNvSpPr>
            <a:spLocks noGrp="1"/>
          </p:cNvSpPr>
          <p:nvPr>
            <p:ph type="body" sz="quarter" idx="15"/>
          </p:nvPr>
        </p:nvSpPr>
        <p:spPr/>
        <p:txBody>
          <a:bodyPr/>
          <a:lstStyle/>
          <a:p>
            <a:r>
              <a:rPr lang="en-IN" dirty="0"/>
              <a:t>For </a:t>
            </a:r>
            <a:r>
              <a:rPr lang="en-IN" b="1" u="sng" dirty="0"/>
              <a:t>Detection &amp; Classification</a:t>
            </a:r>
            <a:r>
              <a:rPr lang="en-IN" dirty="0"/>
              <a:t>:</a:t>
            </a:r>
          </a:p>
          <a:p>
            <a:r>
              <a:rPr lang="en-IN" dirty="0"/>
              <a:t>We are using YOLO (You Only Look Once) Algorithm which contains many CNN based layers.</a:t>
            </a:r>
          </a:p>
        </p:txBody>
      </p:sp>
      <p:sp>
        <p:nvSpPr>
          <p:cNvPr id="5" name="Text Placeholder 4">
            <a:extLst>
              <a:ext uri="{FF2B5EF4-FFF2-40B4-BE49-F238E27FC236}">
                <a16:creationId xmlns:a16="http://schemas.microsoft.com/office/drawing/2014/main" id="{44463491-48A7-93D1-EF73-F0CA373D2653}"/>
              </a:ext>
            </a:extLst>
          </p:cNvPr>
          <p:cNvSpPr>
            <a:spLocks noGrp="1"/>
          </p:cNvSpPr>
          <p:nvPr>
            <p:ph type="body" sz="quarter" idx="18"/>
          </p:nvPr>
        </p:nvSpPr>
        <p:spPr/>
        <p:txBody>
          <a:bodyPr/>
          <a:lstStyle/>
          <a:p>
            <a:r>
              <a:rPr lang="en-IN" dirty="0"/>
              <a:t>Algorithms Process Flow for every 1 Complete Cycle</a:t>
            </a:r>
          </a:p>
        </p:txBody>
      </p:sp>
      <p:sp>
        <p:nvSpPr>
          <p:cNvPr id="6" name="Text Placeholder 5">
            <a:extLst>
              <a:ext uri="{FF2B5EF4-FFF2-40B4-BE49-F238E27FC236}">
                <a16:creationId xmlns:a16="http://schemas.microsoft.com/office/drawing/2014/main" id="{969FB8BB-8BF9-9403-8824-75EB9F782ED8}"/>
              </a:ext>
            </a:extLst>
          </p:cNvPr>
          <p:cNvSpPr>
            <a:spLocks noGrp="1"/>
          </p:cNvSpPr>
          <p:nvPr>
            <p:ph type="body" sz="quarter" idx="19"/>
          </p:nvPr>
        </p:nvSpPr>
        <p:spPr/>
        <p:txBody>
          <a:bodyPr/>
          <a:lstStyle/>
          <a:p>
            <a:r>
              <a:rPr lang="en-IN" dirty="0"/>
              <a:t>Computer Vision</a:t>
            </a:r>
          </a:p>
        </p:txBody>
      </p:sp>
      <p:sp>
        <p:nvSpPr>
          <p:cNvPr id="7" name="Text Placeholder 6">
            <a:extLst>
              <a:ext uri="{FF2B5EF4-FFF2-40B4-BE49-F238E27FC236}">
                <a16:creationId xmlns:a16="http://schemas.microsoft.com/office/drawing/2014/main" id="{713F20EB-930B-3025-F3C3-C7986772F5F9}"/>
              </a:ext>
            </a:extLst>
          </p:cNvPr>
          <p:cNvSpPr>
            <a:spLocks noGrp="1"/>
          </p:cNvSpPr>
          <p:nvPr>
            <p:ph type="body" sz="quarter" idx="20"/>
          </p:nvPr>
        </p:nvSpPr>
        <p:spPr/>
        <p:txBody>
          <a:bodyPr/>
          <a:lstStyle/>
          <a:p>
            <a:r>
              <a:rPr lang="en-IN" sz="2300" dirty="0"/>
              <a:t>There are few techniques In </a:t>
            </a:r>
            <a:r>
              <a:rPr lang="en-IN" sz="2300" b="1" dirty="0"/>
              <a:t>OpenCV</a:t>
            </a:r>
            <a:r>
              <a:rPr lang="en-IN" sz="2300" dirty="0"/>
              <a:t> used for </a:t>
            </a:r>
            <a:r>
              <a:rPr lang="en-IN" sz="2300" b="1" u="sng" dirty="0"/>
              <a:t>Segmentation</a:t>
            </a:r>
            <a:r>
              <a:rPr lang="en-IN" sz="2300" dirty="0"/>
              <a:t>:</a:t>
            </a:r>
          </a:p>
          <a:p>
            <a:r>
              <a:rPr lang="en-IN" sz="2300" dirty="0"/>
              <a:t>Thresholding ,Contours finding, and some image pre processing filters</a:t>
            </a:r>
          </a:p>
        </p:txBody>
      </p:sp>
      <p:sp>
        <p:nvSpPr>
          <p:cNvPr id="8" name="Text Placeholder 7">
            <a:extLst>
              <a:ext uri="{FF2B5EF4-FFF2-40B4-BE49-F238E27FC236}">
                <a16:creationId xmlns:a16="http://schemas.microsoft.com/office/drawing/2014/main" id="{CEDF4276-FD40-C4EE-8467-15A8DAEFDDEC}"/>
              </a:ext>
            </a:extLst>
          </p:cNvPr>
          <p:cNvSpPr>
            <a:spLocks noGrp="1"/>
          </p:cNvSpPr>
          <p:nvPr>
            <p:ph type="body" sz="quarter" idx="21"/>
          </p:nvPr>
        </p:nvSpPr>
        <p:spPr/>
        <p:txBody>
          <a:bodyPr/>
          <a:lstStyle/>
          <a:p>
            <a:r>
              <a:rPr lang="en-IN" dirty="0"/>
              <a:t>Display The Calories </a:t>
            </a:r>
          </a:p>
        </p:txBody>
      </p:sp>
      <p:sp>
        <p:nvSpPr>
          <p:cNvPr id="9" name="Text Placeholder 8">
            <a:extLst>
              <a:ext uri="{FF2B5EF4-FFF2-40B4-BE49-F238E27FC236}">
                <a16:creationId xmlns:a16="http://schemas.microsoft.com/office/drawing/2014/main" id="{110732F2-9AA2-6E5E-0F28-A966A9ECBDC5}"/>
              </a:ext>
            </a:extLst>
          </p:cNvPr>
          <p:cNvSpPr>
            <a:spLocks noGrp="1"/>
          </p:cNvSpPr>
          <p:nvPr>
            <p:ph type="body" sz="quarter" idx="22"/>
          </p:nvPr>
        </p:nvSpPr>
        <p:spPr/>
        <p:txBody>
          <a:bodyPr/>
          <a:lstStyle/>
          <a:p>
            <a:r>
              <a:rPr lang="en-IN" sz="2300" dirty="0"/>
              <a:t>Display the Approximate Amount Of Calories Of That Food Object Predicted By Our System. If Required Run The System Again For New Calculations </a:t>
            </a:r>
          </a:p>
        </p:txBody>
      </p:sp>
      <p:sp>
        <p:nvSpPr>
          <p:cNvPr id="10" name="Text Placeholder 9">
            <a:extLst>
              <a:ext uri="{FF2B5EF4-FFF2-40B4-BE49-F238E27FC236}">
                <a16:creationId xmlns:a16="http://schemas.microsoft.com/office/drawing/2014/main" id="{9525025E-745F-93BA-DDAA-72CA5622FBDF}"/>
              </a:ext>
            </a:extLst>
          </p:cNvPr>
          <p:cNvSpPr>
            <a:spLocks noGrp="1"/>
          </p:cNvSpPr>
          <p:nvPr>
            <p:ph type="body" sz="quarter" idx="23"/>
          </p:nvPr>
        </p:nvSpPr>
        <p:spPr/>
        <p:txBody>
          <a:bodyPr/>
          <a:lstStyle/>
          <a:p>
            <a:r>
              <a:rPr lang="en-IN" dirty="0"/>
              <a:t>Calculation :</a:t>
            </a:r>
          </a:p>
        </p:txBody>
      </p:sp>
      <p:sp>
        <p:nvSpPr>
          <p:cNvPr id="11" name="Text Placeholder 10">
            <a:extLst>
              <a:ext uri="{FF2B5EF4-FFF2-40B4-BE49-F238E27FC236}">
                <a16:creationId xmlns:a16="http://schemas.microsoft.com/office/drawing/2014/main" id="{578BE055-F73E-1EEA-17AB-7397B51E398C}"/>
              </a:ext>
            </a:extLst>
          </p:cNvPr>
          <p:cNvSpPr>
            <a:spLocks noGrp="1"/>
          </p:cNvSpPr>
          <p:nvPr>
            <p:ph type="body" sz="quarter" idx="24"/>
          </p:nvPr>
        </p:nvSpPr>
        <p:spPr/>
        <p:txBody>
          <a:bodyPr/>
          <a:lstStyle/>
          <a:p>
            <a:r>
              <a:rPr lang="en-IN" dirty="0"/>
              <a:t>Now Our Model Have Pre-defined  Referance Object Area, Food Area  and required values that will help for Calculating Calories.</a:t>
            </a:r>
          </a:p>
          <a:p>
            <a:endParaRPr lang="en-IN" dirty="0"/>
          </a:p>
        </p:txBody>
      </p:sp>
      <p:sp>
        <p:nvSpPr>
          <p:cNvPr id="12" name="Text Placeholder 11">
            <a:extLst>
              <a:ext uri="{FF2B5EF4-FFF2-40B4-BE49-F238E27FC236}">
                <a16:creationId xmlns:a16="http://schemas.microsoft.com/office/drawing/2014/main" id="{91484773-E8BB-50FE-CC1C-C09C3DF9CA46}"/>
              </a:ext>
            </a:extLst>
          </p:cNvPr>
          <p:cNvSpPr>
            <a:spLocks noGrp="1"/>
          </p:cNvSpPr>
          <p:nvPr>
            <p:ph type="body" sz="quarter" idx="33"/>
          </p:nvPr>
        </p:nvSpPr>
        <p:spPr/>
        <p:txBody>
          <a:bodyPr/>
          <a:lstStyle/>
          <a:p>
            <a:r>
              <a:rPr lang="en-IN" dirty="0"/>
              <a:t>Our System</a:t>
            </a:r>
          </a:p>
        </p:txBody>
      </p:sp>
      <p:pic>
        <p:nvPicPr>
          <p:cNvPr id="17" name="Picture Placeholder 21">
            <a:extLst>
              <a:ext uri="{FF2B5EF4-FFF2-40B4-BE49-F238E27FC236}">
                <a16:creationId xmlns:a16="http://schemas.microsoft.com/office/drawing/2014/main" id="{FFEE746E-3B1E-7712-5213-F9D34123F125}"/>
              </a:ext>
            </a:extLst>
          </p:cNvPr>
          <p:cNvPicPr>
            <a:picLocks noGrp="1" noChangeAspect="1"/>
          </p:cNvPicPr>
          <p:nvPr>
            <p:ph type="pic" sz="quarter" idx="47"/>
          </p:nvPr>
        </p:nvPicPr>
        <p:blipFill>
          <a:blip r:embed="rId2">
            <a:extLst>
              <a:ext uri="{28A0092B-C50C-407E-A947-70E740481C1C}">
                <a14:useLocalDpi xmlns:a14="http://schemas.microsoft.com/office/drawing/2010/main" val="0"/>
              </a:ext>
            </a:extLst>
          </a:blip>
          <a:srcRect t="96" b="96"/>
          <a:stretch>
            <a:fillRect/>
          </a:stretch>
        </p:blipFill>
        <p:spPr>
          <a:xfrm>
            <a:off x="6660106" y="3632218"/>
            <a:ext cx="1463175" cy="1460373"/>
          </a:xfrm>
        </p:spPr>
      </p:pic>
      <p:pic>
        <p:nvPicPr>
          <p:cNvPr id="18" name="Picture Placeholder 19">
            <a:extLst>
              <a:ext uri="{FF2B5EF4-FFF2-40B4-BE49-F238E27FC236}">
                <a16:creationId xmlns:a16="http://schemas.microsoft.com/office/drawing/2014/main" id="{FE712D82-0AD5-D341-06B0-A83FEBED4561}"/>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l="96" r="96"/>
          <a:stretch>
            <a:fillRect/>
          </a:stretch>
        </p:blipFill>
        <p:spPr>
          <a:xfrm>
            <a:off x="10060688" y="3594035"/>
            <a:ext cx="1424021" cy="1426755"/>
          </a:xfrm>
        </p:spPr>
      </p:pic>
      <p:pic>
        <p:nvPicPr>
          <p:cNvPr id="19" name="Picture Placeholder 23">
            <a:extLst>
              <a:ext uri="{FF2B5EF4-FFF2-40B4-BE49-F238E27FC236}">
                <a16:creationId xmlns:a16="http://schemas.microsoft.com/office/drawing/2014/main" id="{73215B92-981E-F34A-7F54-076A02851357}"/>
              </a:ext>
            </a:extLst>
          </p:cNvPr>
          <p:cNvPicPr>
            <a:picLocks noGrp="1" noChangeAspect="1"/>
          </p:cNvPicPr>
          <p:nvPr>
            <p:ph type="pic" sz="quarter" idx="49"/>
          </p:nvPr>
        </p:nvPicPr>
        <p:blipFill>
          <a:blip r:embed="rId4">
            <a:extLst>
              <a:ext uri="{28A0092B-C50C-407E-A947-70E740481C1C}">
                <a14:useLocalDpi xmlns:a14="http://schemas.microsoft.com/office/drawing/2010/main" val="0"/>
              </a:ext>
            </a:extLst>
          </a:blip>
          <a:srcRect t="96" b="96"/>
          <a:stretch>
            <a:fillRect/>
          </a:stretch>
        </p:blipFill>
        <p:spPr>
          <a:xfrm>
            <a:off x="10214750" y="6766492"/>
            <a:ext cx="1193844" cy="1191557"/>
          </a:xfrm>
        </p:spPr>
      </p:pic>
      <p:pic>
        <p:nvPicPr>
          <p:cNvPr id="20" name="Picture Placeholder 25">
            <a:extLst>
              <a:ext uri="{FF2B5EF4-FFF2-40B4-BE49-F238E27FC236}">
                <a16:creationId xmlns:a16="http://schemas.microsoft.com/office/drawing/2014/main" id="{E14921A5-4FD5-5B04-C126-244D6A60733B}"/>
              </a:ext>
            </a:extLst>
          </p:cNvPr>
          <p:cNvPicPr>
            <a:picLocks noGrp="1" noChangeAspect="1"/>
          </p:cNvPicPr>
          <p:nvPr>
            <p:ph type="pic" sz="quarter" idx="50"/>
          </p:nvPr>
        </p:nvPicPr>
        <p:blipFill>
          <a:blip r:embed="rId5">
            <a:extLst>
              <a:ext uri="{28A0092B-C50C-407E-A947-70E740481C1C}">
                <a14:useLocalDpi xmlns:a14="http://schemas.microsoft.com/office/drawing/2010/main" val="0"/>
              </a:ext>
            </a:extLst>
          </a:blip>
          <a:srcRect t="96" b="96"/>
          <a:stretch>
            <a:fillRect/>
          </a:stretch>
        </p:blipFill>
        <p:spPr>
          <a:xfrm>
            <a:off x="6900604" y="6735658"/>
            <a:ext cx="1115469" cy="1113331"/>
          </a:xfrm>
        </p:spPr>
      </p:pic>
    </p:spTree>
    <p:extLst>
      <p:ext uri="{BB962C8B-B14F-4D97-AF65-F5344CB8AC3E}">
        <p14:creationId xmlns:p14="http://schemas.microsoft.com/office/powerpoint/2010/main" val="718778120"/>
      </p:ext>
    </p:extLst>
  </p:cSld>
  <p:clrMapOvr>
    <a:masterClrMapping/>
  </p:clrMapOvr>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7898</TotalTime>
  <Words>1341</Words>
  <Application>Microsoft Office PowerPoint</Application>
  <PresentationFormat>Custom</PresentationFormat>
  <Paragraphs>270</Paragraphs>
  <Slides>26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Bebas Neue Book</vt:lpstr>
      <vt:lpstr>Bebas Neue Regular</vt:lpstr>
      <vt:lpstr>Calibri</vt:lpstr>
      <vt:lpstr>Georgia</vt:lpstr>
      <vt:lpstr>Roboto Light</vt:lpstr>
      <vt:lpstr>Wingdings</vt:lpstr>
      <vt:lpstr>Title</vt:lpstr>
      <vt:lpstr>Contents</vt:lpstr>
      <vt:lpstr>food recognition and calorie measurement using machine learning</vt:lpstr>
      <vt:lpstr>Introduction</vt:lpstr>
      <vt:lpstr>Problem Statement</vt:lpstr>
      <vt:lpstr>Objective</vt:lpstr>
      <vt:lpstr>Literature survey </vt:lpstr>
      <vt:lpstr>SYSTEM ARCHITECTURE</vt:lpstr>
      <vt:lpstr>Block Diagram</vt:lpstr>
      <vt:lpstr>ALGORITHM FLOWCHART</vt:lpstr>
      <vt:lpstr>ALGORITHM FLOW</vt:lpstr>
      <vt:lpstr>UML-DFD level Diagram</vt:lpstr>
      <vt:lpstr>UML - Collaboration Diagram</vt:lpstr>
      <vt:lpstr>UML - Sequence Diagram</vt:lpstr>
      <vt:lpstr>UML - Class diagrams</vt:lpstr>
      <vt:lpstr>UML – Activity Diagram</vt:lpstr>
      <vt:lpstr>Agile Methodology </vt:lpstr>
      <vt:lpstr>Applications</vt:lpstr>
      <vt:lpstr>Advantages</vt:lpstr>
      <vt:lpstr>Disadvantages</vt:lpstr>
      <vt:lpstr>Results</vt:lpstr>
      <vt:lpstr>PowerPoint Presentation</vt:lpstr>
      <vt:lpstr>PowerPoint Presentation</vt:lpstr>
      <vt:lpstr>PowerPoint Presentation</vt:lpstr>
      <vt:lpstr>PowerPoint Presentation</vt:lpstr>
      <vt:lpstr>Conclusion &amp; Future Work</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Subramanyam Rekhandar</cp:lastModifiedBy>
  <cp:revision>300</cp:revision>
  <dcterms:created xsi:type="dcterms:W3CDTF">2015-01-09T17:56:04Z</dcterms:created>
  <dcterms:modified xsi:type="dcterms:W3CDTF">2024-12-21T18:51:56Z</dcterms:modified>
</cp:coreProperties>
</file>